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1"/>
  </p:notesMasterIdLst>
  <p:handoutMasterIdLst>
    <p:handoutMasterId r:id="rId22"/>
  </p:handoutMasterIdLst>
  <p:sldIdLst>
    <p:sldId id="258" r:id="rId5"/>
    <p:sldId id="260" r:id="rId6"/>
    <p:sldId id="267" r:id="rId7"/>
    <p:sldId id="262" r:id="rId8"/>
    <p:sldId id="279" r:id="rId9"/>
    <p:sldId id="261" r:id="rId10"/>
    <p:sldId id="266" r:id="rId11"/>
    <p:sldId id="270" r:id="rId12"/>
    <p:sldId id="272" r:id="rId13"/>
    <p:sldId id="275" r:id="rId14"/>
    <p:sldId id="276" r:id="rId15"/>
    <p:sldId id="273" r:id="rId16"/>
    <p:sldId id="274" r:id="rId17"/>
    <p:sldId id="265" r:id="rId18"/>
    <p:sldId id="278" r:id="rId19"/>
    <p:sldId id="256" r:id="rId20"/>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8B"/>
    <a:srgbClr val="1FA57F"/>
    <a:srgbClr val="FFC156"/>
    <a:srgbClr val="255957"/>
    <a:srgbClr val="437C90"/>
    <a:srgbClr val="C1AE7C"/>
    <a:srgbClr val="6C3A5C"/>
    <a:srgbClr val="CC4BC2"/>
    <a:srgbClr val="DD5E98"/>
    <a:srgbClr val="E16F7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961797-712D-4341-B190-2347D4D59A85}" v="957" dt="2020-07-19T15:25:02.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85" autoAdjust="0"/>
    <p:restoredTop sz="95342" autoAdjust="0"/>
  </p:normalViewPr>
  <p:slideViewPr>
    <p:cSldViewPr snapToGrid="0">
      <p:cViewPr varScale="1">
        <p:scale>
          <a:sx n="90" d="100"/>
          <a:sy n="90" d="100"/>
        </p:scale>
        <p:origin x="696" y="63"/>
      </p:cViewPr>
      <p:guideLst/>
    </p:cSldViewPr>
  </p:slideViewPr>
  <p:notesTextViewPr>
    <p:cViewPr>
      <p:scale>
        <a:sx n="3" d="2"/>
        <a:sy n="3" d="2"/>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9F1582-31E0-2841-9346-31A99B86AD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245BF9-DD96-AA45-97B0-477ABF6A70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62F848-8084-F64D-875B-9063E7DA25A9}" type="datetimeFigureOut">
              <a:rPr lang="en-US" smtClean="0"/>
              <a:t>7/19/2020</a:t>
            </a:fld>
            <a:endParaRPr lang="en-US" dirty="0"/>
          </a:p>
        </p:txBody>
      </p:sp>
      <p:sp>
        <p:nvSpPr>
          <p:cNvPr id="4" name="Footer Placeholder 3">
            <a:extLst>
              <a:ext uri="{FF2B5EF4-FFF2-40B4-BE49-F238E27FC236}">
                <a16:creationId xmlns:a16="http://schemas.microsoft.com/office/drawing/2014/main" id="{CF38FA85-7B1D-FF42-AC46-CFF758E5D8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5543FD-877F-7E45-98D7-048D8D227E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CA3605-94E5-6B44-BC1B-85D4E2AC7188}" type="slidenum">
              <a:rPr lang="en-US" smtClean="0"/>
              <a:t>‹#›</a:t>
            </a:fld>
            <a:endParaRPr lang="en-US" dirty="0"/>
          </a:p>
        </p:txBody>
      </p:sp>
    </p:spTree>
    <p:extLst>
      <p:ext uri="{BB962C8B-B14F-4D97-AF65-F5344CB8AC3E}">
        <p14:creationId xmlns:p14="http://schemas.microsoft.com/office/powerpoint/2010/main" val="4192153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C0C7-BDB3-42B1-B28E-A5CCD9DF1A67}" type="datetimeFigureOut">
              <a:rPr lang="en-US" smtClean="0"/>
              <a:t>7/19/2020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423C5-C93E-4ECD-A34D-4ADFA47D67AC}" type="slidenum">
              <a:rPr lang="en-US" smtClean="0"/>
              <a:t>‹#›</a:t>
            </a:fld>
            <a:endParaRPr lang="en-US"/>
          </a:p>
        </p:txBody>
      </p:sp>
    </p:spTree>
    <p:extLst>
      <p:ext uri="{BB962C8B-B14F-4D97-AF65-F5344CB8AC3E}">
        <p14:creationId xmlns:p14="http://schemas.microsoft.com/office/powerpoint/2010/main" val="385320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0A5423C5-C93E-4ECD-A34D-4ADFA47D67AC}" type="slidenum">
              <a:rPr lang="en-US" smtClean="0"/>
              <a:t>14</a:t>
            </a:fld>
            <a:endParaRPr lang="en-US"/>
          </a:p>
        </p:txBody>
      </p:sp>
    </p:spTree>
    <p:extLst>
      <p:ext uri="{BB962C8B-B14F-4D97-AF65-F5344CB8AC3E}">
        <p14:creationId xmlns:p14="http://schemas.microsoft.com/office/powerpoint/2010/main" val="29953730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2699290D-3032-4AE0-81FF-262D2EE32EAA}"/>
              </a:ext>
            </a:extLst>
          </p:cNvPr>
          <p:cNvSpPr/>
          <p:nvPr userDrawn="1"/>
        </p:nvSpPr>
        <p:spPr>
          <a:xfrm>
            <a:off x="0" y="4861833"/>
            <a:ext cx="9144000" cy="828000"/>
          </a:xfrm>
          <a:prstGeom prst="rect">
            <a:avLst/>
          </a:prstGeom>
          <a:gradFill flip="none" rotWithShape="1">
            <a:gsLst>
              <a:gs pos="0">
                <a:schemeClr val="accent2">
                  <a:alpha val="15000"/>
                </a:schemeClr>
              </a:gs>
              <a:gs pos="100000">
                <a:schemeClr val="accent6">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54390118-1F68-4D42-B681-CA7A04497047}"/>
              </a:ext>
            </a:extLst>
          </p:cNvPr>
          <p:cNvSpPr/>
          <p:nvPr userDrawn="1"/>
        </p:nvSpPr>
        <p:spPr>
          <a:xfrm>
            <a:off x="5304034" y="5219720"/>
            <a:ext cx="864000" cy="1122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44604453-B726-4F56-8AF6-033CB4ED7150}"/>
              </a:ext>
            </a:extLst>
          </p:cNvPr>
          <p:cNvSpPr/>
          <p:nvPr userDrawn="1"/>
        </p:nvSpPr>
        <p:spPr>
          <a:xfrm>
            <a:off x="2932616" y="5219720"/>
            <a:ext cx="936000" cy="112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Graphic 150">
            <a:extLst>
              <a:ext uri="{FF2B5EF4-FFF2-40B4-BE49-F238E27FC236}">
                <a16:creationId xmlns:a16="http://schemas.microsoft.com/office/drawing/2014/main" id="{277FE396-F751-4915-856C-1A492D9D16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8863" y="2672728"/>
            <a:ext cx="460800" cy="834354"/>
          </a:xfrm>
          <a:prstGeom prst="rect">
            <a:avLst/>
          </a:prstGeom>
        </p:spPr>
      </p:pic>
      <p:sp>
        <p:nvSpPr>
          <p:cNvPr id="104" name="Rectangle 103">
            <a:extLst>
              <a:ext uri="{FF2B5EF4-FFF2-40B4-BE49-F238E27FC236}">
                <a16:creationId xmlns:a16="http://schemas.microsoft.com/office/drawing/2014/main" id="{E2D9C821-AD3D-4AB9-AD5A-6FDE02E942CB}"/>
              </a:ext>
            </a:extLst>
          </p:cNvPr>
          <p:cNvSpPr/>
          <p:nvPr userDrawn="1"/>
        </p:nvSpPr>
        <p:spPr>
          <a:xfrm>
            <a:off x="-1" y="1525541"/>
            <a:ext cx="9144000" cy="252000"/>
          </a:xfrm>
          <a:prstGeom prst="rect">
            <a:avLst/>
          </a:prstGeom>
          <a:gradFill flip="none" rotWithShape="1">
            <a:gsLst>
              <a:gs pos="0">
                <a:schemeClr val="tx2">
                  <a:alpha val="15000"/>
                </a:schemeClr>
              </a:gs>
              <a:gs pos="100000">
                <a:schemeClr val="accent3">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412F6693-9A02-4E21-97A6-2035B659A7A5}"/>
              </a:ext>
            </a:extLst>
          </p:cNvPr>
          <p:cNvSpPr/>
          <p:nvPr userDrawn="1"/>
        </p:nvSpPr>
        <p:spPr>
          <a:xfrm>
            <a:off x="1371641"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itle 1">
            <a:extLst>
              <a:ext uri="{FF2B5EF4-FFF2-40B4-BE49-F238E27FC236}">
                <a16:creationId xmlns:a16="http://schemas.microsoft.com/office/drawing/2014/main" id="{4E4E05BF-5E4A-4A0E-96BD-83B0F3318988}"/>
              </a:ext>
            </a:extLst>
          </p:cNvPr>
          <p:cNvSpPr>
            <a:spLocks noGrp="1"/>
          </p:cNvSpPr>
          <p:nvPr>
            <p:ph type="ctrTitle" hasCustomPrompt="1"/>
          </p:nvPr>
        </p:nvSpPr>
        <p:spPr>
          <a:xfrm>
            <a:off x="773974" y="295114"/>
            <a:ext cx="7596051" cy="693374"/>
          </a:xfrm>
        </p:spPr>
        <p:txBody>
          <a:bodyPr anchor="b">
            <a:noAutofit/>
          </a:bodyPr>
          <a:lstStyle>
            <a:lvl1pPr algn="ctr">
              <a:defRPr sz="3700" b="1"/>
            </a:lvl1pPr>
          </a:lstStyle>
          <a:p>
            <a:r>
              <a:rPr lang="en-US" dirty="0"/>
              <a:t>My Family Tree</a:t>
            </a:r>
          </a:p>
        </p:txBody>
      </p:sp>
      <p:sp>
        <p:nvSpPr>
          <p:cNvPr id="96" name="Oval 95">
            <a:extLst>
              <a:ext uri="{FF2B5EF4-FFF2-40B4-BE49-F238E27FC236}">
                <a16:creationId xmlns:a16="http://schemas.microsoft.com/office/drawing/2014/main" id="{35DD9954-2F9A-4373-BB06-E1309A93DEF5}"/>
              </a:ext>
            </a:extLst>
          </p:cNvPr>
          <p:cNvSpPr/>
          <p:nvPr userDrawn="1"/>
        </p:nvSpPr>
        <p:spPr>
          <a:xfrm>
            <a:off x="327203"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B2988597-FC51-4182-B7B9-6863980C44E1}"/>
              </a:ext>
            </a:extLst>
          </p:cNvPr>
          <p:cNvSpPr/>
          <p:nvPr userDrawn="1"/>
        </p:nvSpPr>
        <p:spPr>
          <a:xfrm>
            <a:off x="3794400" y="4498233"/>
            <a:ext cx="1555200" cy="1555200"/>
          </a:xfrm>
          <a:prstGeom prst="ellipse">
            <a:avLst/>
          </a:prstGeom>
          <a:gradFill>
            <a:gsLst>
              <a:gs pos="0">
                <a:schemeClr val="accent2"/>
              </a:gs>
              <a:gs pos="100000">
                <a:schemeClr val="accent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71E7E587-52BF-4373-95E7-56DD2AB6E703}"/>
              </a:ext>
            </a:extLst>
          </p:cNvPr>
          <p:cNvSpPr/>
          <p:nvPr userDrawn="1"/>
        </p:nvSpPr>
        <p:spPr>
          <a:xfrm>
            <a:off x="-1" y="3640282"/>
            <a:ext cx="9144000" cy="504000"/>
          </a:xfrm>
          <a:prstGeom prst="rect">
            <a:avLst/>
          </a:prstGeom>
          <a:gradFill flip="none" rotWithShape="1">
            <a:gsLst>
              <a:gs pos="0">
                <a:schemeClr val="accent1">
                  <a:alpha val="15000"/>
                </a:schemeClr>
              </a:gs>
              <a:gs pos="100000">
                <a:schemeClr val="accent5">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1" name="Graphic 100">
            <a:extLst>
              <a:ext uri="{FF2B5EF4-FFF2-40B4-BE49-F238E27FC236}">
                <a16:creationId xmlns:a16="http://schemas.microsoft.com/office/drawing/2014/main" id="{23E5B8D4-D0C2-47B9-B8F4-0F0F06A8E8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7006" y="3887964"/>
            <a:ext cx="1404000" cy="931628"/>
          </a:xfrm>
          <a:prstGeom prst="rect">
            <a:avLst/>
          </a:prstGeom>
        </p:spPr>
      </p:pic>
      <p:sp>
        <p:nvSpPr>
          <p:cNvPr id="102" name="Oval 101">
            <a:extLst>
              <a:ext uri="{FF2B5EF4-FFF2-40B4-BE49-F238E27FC236}">
                <a16:creationId xmlns:a16="http://schemas.microsoft.com/office/drawing/2014/main" id="{2D758655-BE67-4C29-8148-4B6B3B49E3B6}"/>
              </a:ext>
            </a:extLst>
          </p:cNvPr>
          <p:cNvSpPr/>
          <p:nvPr userDrawn="1"/>
        </p:nvSpPr>
        <p:spPr>
          <a:xfrm>
            <a:off x="870937" y="3478282"/>
            <a:ext cx="828000" cy="82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FC6E1251-FB19-4E45-A083-534A748D483C}"/>
              </a:ext>
            </a:extLst>
          </p:cNvPr>
          <p:cNvSpPr/>
          <p:nvPr userDrawn="1"/>
        </p:nvSpPr>
        <p:spPr>
          <a:xfrm>
            <a:off x="1812626" y="4699833"/>
            <a:ext cx="1152000" cy="11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Subtitle 2">
            <a:extLst>
              <a:ext uri="{FF2B5EF4-FFF2-40B4-BE49-F238E27FC236}">
                <a16:creationId xmlns:a16="http://schemas.microsoft.com/office/drawing/2014/main" id="{D3BD1F1A-DFED-4362-86F8-6345F945E7AB}"/>
              </a:ext>
            </a:extLst>
          </p:cNvPr>
          <p:cNvSpPr>
            <a:spLocks noGrp="1"/>
          </p:cNvSpPr>
          <p:nvPr>
            <p:ph type="subTitle" idx="1"/>
          </p:nvPr>
        </p:nvSpPr>
        <p:spPr>
          <a:xfrm>
            <a:off x="1143000" y="989860"/>
            <a:ext cx="6858000" cy="365125"/>
          </a:xfrm>
        </p:spPr>
        <p:txBody>
          <a:bodyPr>
            <a:normAutofit/>
          </a:bodyPr>
          <a:lstStyle>
            <a:lvl1pPr marL="0" indent="0" algn="ctr">
              <a:buNone/>
              <a:defRPr sz="14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8" name="Graphic 107">
            <a:extLst>
              <a:ext uri="{FF2B5EF4-FFF2-40B4-BE49-F238E27FC236}">
                <a16:creationId xmlns:a16="http://schemas.microsoft.com/office/drawing/2014/main" id="{03107ABC-48AF-49A0-8754-3EB3457247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9203" y="1929254"/>
            <a:ext cx="414000" cy="523590"/>
          </a:xfrm>
          <a:prstGeom prst="rect">
            <a:avLst/>
          </a:prstGeom>
        </p:spPr>
      </p:pic>
      <p:pic>
        <p:nvPicPr>
          <p:cNvPr id="109" name="Graphic 108">
            <a:extLst>
              <a:ext uri="{FF2B5EF4-FFF2-40B4-BE49-F238E27FC236}">
                <a16:creationId xmlns:a16="http://schemas.microsoft.com/office/drawing/2014/main" id="{C758E018-2823-4E60-85D3-F63EA1ED1E5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16833" y="1929254"/>
            <a:ext cx="414000" cy="523590"/>
          </a:xfrm>
          <a:prstGeom prst="rect">
            <a:avLst/>
          </a:prstGeom>
        </p:spPr>
      </p:pic>
      <p:pic>
        <p:nvPicPr>
          <p:cNvPr id="110" name="Graphic 109">
            <a:extLst>
              <a:ext uri="{FF2B5EF4-FFF2-40B4-BE49-F238E27FC236}">
                <a16:creationId xmlns:a16="http://schemas.microsoft.com/office/drawing/2014/main" id="{6707937B-C2C2-4360-A658-71036A96E1B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50695" y="1929254"/>
            <a:ext cx="414000" cy="523590"/>
          </a:xfrm>
          <a:prstGeom prst="rect">
            <a:avLst/>
          </a:prstGeom>
        </p:spPr>
      </p:pic>
      <p:pic>
        <p:nvPicPr>
          <p:cNvPr id="111" name="Graphic 110">
            <a:extLst>
              <a:ext uri="{FF2B5EF4-FFF2-40B4-BE49-F238E27FC236}">
                <a16:creationId xmlns:a16="http://schemas.microsoft.com/office/drawing/2014/main" id="{F88A0521-230A-41A8-988B-16A9BE58019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88325" y="1929254"/>
            <a:ext cx="414000" cy="523590"/>
          </a:xfrm>
          <a:prstGeom prst="rect">
            <a:avLst/>
          </a:prstGeom>
        </p:spPr>
      </p:pic>
      <p:sp>
        <p:nvSpPr>
          <p:cNvPr id="112" name="Rectangle 111">
            <a:extLst>
              <a:ext uri="{FF2B5EF4-FFF2-40B4-BE49-F238E27FC236}">
                <a16:creationId xmlns:a16="http://schemas.microsoft.com/office/drawing/2014/main" id="{5ABCF68E-2120-433A-B34C-19A73D1DDEF4}"/>
              </a:ext>
            </a:extLst>
          </p:cNvPr>
          <p:cNvSpPr/>
          <p:nvPr userDrawn="1"/>
        </p:nvSpPr>
        <p:spPr>
          <a:xfrm>
            <a:off x="0" y="2504003"/>
            <a:ext cx="9144000" cy="370800"/>
          </a:xfrm>
          <a:prstGeom prst="rect">
            <a:avLst/>
          </a:prstGeom>
          <a:gradFill flip="none" rotWithShape="1">
            <a:gsLst>
              <a:gs pos="0">
                <a:schemeClr val="bg2">
                  <a:alpha val="15000"/>
                </a:schemeClr>
              </a:gs>
              <a:gs pos="100000">
                <a:schemeClr val="accent4">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3" name="Graphic 112">
            <a:extLst>
              <a:ext uri="{FF2B5EF4-FFF2-40B4-BE49-F238E27FC236}">
                <a16:creationId xmlns:a16="http://schemas.microsoft.com/office/drawing/2014/main" id="{4EDF588E-D7F4-4967-A0DB-1A8DE84420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0736" y="2672728"/>
            <a:ext cx="460800" cy="834354"/>
          </a:xfrm>
          <a:prstGeom prst="rect">
            <a:avLst/>
          </a:prstGeom>
        </p:spPr>
      </p:pic>
      <p:sp>
        <p:nvSpPr>
          <p:cNvPr id="114" name="Picture Placeholder 7">
            <a:extLst>
              <a:ext uri="{FF2B5EF4-FFF2-40B4-BE49-F238E27FC236}">
                <a16:creationId xmlns:a16="http://schemas.microsoft.com/office/drawing/2014/main" id="{D5468F4D-567F-45A1-B612-6C696AEEA94E}"/>
              </a:ext>
            </a:extLst>
          </p:cNvPr>
          <p:cNvSpPr>
            <a:spLocks noGrp="1"/>
          </p:cNvSpPr>
          <p:nvPr>
            <p:ph type="pic" sz="quarter" idx="45" hasCustomPrompt="1"/>
          </p:nvPr>
        </p:nvSpPr>
        <p:spPr>
          <a:xfrm>
            <a:off x="924937" y="3527964"/>
            <a:ext cx="720000" cy="720000"/>
          </a:xfrm>
          <a:prstGeom prst="ellipse">
            <a:avLst/>
          </a:prstGeom>
          <a:solidFill>
            <a:schemeClr val="accent1"/>
          </a:solidFill>
          <a:ln w="12700">
            <a:noFill/>
          </a:ln>
        </p:spPr>
        <p:txBody>
          <a:bodyPr anchor="ctr">
            <a:normAutofit/>
          </a:bodyPr>
          <a:lstStyle>
            <a:lvl1pPr marL="0" indent="0" algn="ctr">
              <a:buNone/>
              <a:defRPr sz="800"/>
            </a:lvl1pPr>
          </a:lstStyle>
          <a:p>
            <a:r>
              <a:rPr lang="en-US" dirty="0"/>
              <a:t>pic</a:t>
            </a:r>
          </a:p>
        </p:txBody>
      </p:sp>
      <p:pic>
        <p:nvPicPr>
          <p:cNvPr id="115" name="Graphic 114">
            <a:extLst>
              <a:ext uri="{FF2B5EF4-FFF2-40B4-BE49-F238E27FC236}">
                <a16:creationId xmlns:a16="http://schemas.microsoft.com/office/drawing/2014/main" id="{E5A6D020-33EA-44E0-96A1-B8D53B16FB8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68439" y="2672728"/>
            <a:ext cx="460800" cy="834354"/>
          </a:xfrm>
          <a:prstGeom prst="rect">
            <a:avLst/>
          </a:prstGeom>
        </p:spPr>
      </p:pic>
      <p:sp>
        <p:nvSpPr>
          <p:cNvPr id="116" name="Picture Placeholder 7">
            <a:extLst>
              <a:ext uri="{FF2B5EF4-FFF2-40B4-BE49-F238E27FC236}">
                <a16:creationId xmlns:a16="http://schemas.microsoft.com/office/drawing/2014/main" id="{5C359B50-F550-4389-BFE1-51575A54EA0F}"/>
              </a:ext>
            </a:extLst>
          </p:cNvPr>
          <p:cNvSpPr>
            <a:spLocks noGrp="1"/>
          </p:cNvSpPr>
          <p:nvPr>
            <p:ph type="pic" sz="quarter" idx="49"/>
          </p:nvPr>
        </p:nvSpPr>
        <p:spPr>
          <a:xfrm>
            <a:off x="1866626" y="4753833"/>
            <a:ext cx="1044000" cy="1044000"/>
          </a:xfrm>
          <a:prstGeom prst="ellipse">
            <a:avLst/>
          </a:prstGeom>
          <a:solidFill>
            <a:schemeClr val="accent2"/>
          </a:solidFill>
          <a:ln w="12700">
            <a:noFill/>
          </a:ln>
        </p:spPr>
        <p:txBody>
          <a:bodyPr anchor="ctr">
            <a:normAutofit/>
          </a:bodyPr>
          <a:lstStyle>
            <a:lvl1pPr marL="0" indent="0" algn="ctr">
              <a:buNone/>
              <a:defRPr sz="800"/>
            </a:lvl1pPr>
          </a:lstStyle>
          <a:p>
            <a:r>
              <a:rPr lang="en-US" dirty="0"/>
              <a:t>Click icon to add picture</a:t>
            </a:r>
          </a:p>
        </p:txBody>
      </p:sp>
      <p:sp>
        <p:nvSpPr>
          <p:cNvPr id="117" name="Picture Placeholder 7">
            <a:extLst>
              <a:ext uri="{FF2B5EF4-FFF2-40B4-BE49-F238E27FC236}">
                <a16:creationId xmlns:a16="http://schemas.microsoft.com/office/drawing/2014/main" id="{59C2101D-9E71-47C8-A472-488A44298B8F}"/>
              </a:ext>
            </a:extLst>
          </p:cNvPr>
          <p:cNvSpPr>
            <a:spLocks noGrp="1"/>
          </p:cNvSpPr>
          <p:nvPr>
            <p:ph type="pic" sz="quarter" idx="65"/>
          </p:nvPr>
        </p:nvSpPr>
        <p:spPr>
          <a:xfrm>
            <a:off x="3906000" y="4609833"/>
            <a:ext cx="1332000" cy="1332000"/>
          </a:xfrm>
          <a:prstGeom prst="ellipse">
            <a:avLst/>
          </a:prstGeom>
          <a:gradFill>
            <a:gsLst>
              <a:gs pos="0">
                <a:schemeClr val="accent2"/>
              </a:gs>
              <a:gs pos="100000">
                <a:schemeClr val="accent6"/>
              </a:gs>
            </a:gsLst>
            <a:lin ang="0" scaled="1"/>
          </a:gradFill>
          <a:ln w="12700">
            <a:noFill/>
          </a:ln>
        </p:spPr>
        <p:txBody>
          <a:bodyPr anchor="ctr">
            <a:normAutofit/>
          </a:bodyPr>
          <a:lstStyle>
            <a:lvl1pPr marL="0" indent="0" algn="ctr">
              <a:buNone/>
              <a:defRPr sz="800"/>
            </a:lvl1pPr>
          </a:lstStyle>
          <a:p>
            <a:r>
              <a:rPr lang="en-US" dirty="0"/>
              <a:t>Click icon to add picture</a:t>
            </a:r>
          </a:p>
        </p:txBody>
      </p:sp>
      <p:sp>
        <p:nvSpPr>
          <p:cNvPr id="118" name="Oval 117">
            <a:extLst>
              <a:ext uri="{FF2B5EF4-FFF2-40B4-BE49-F238E27FC236}">
                <a16:creationId xmlns:a16="http://schemas.microsoft.com/office/drawing/2014/main" id="{78A9B9DE-A1A2-48DB-A279-D28D2086825A}"/>
              </a:ext>
            </a:extLst>
          </p:cNvPr>
          <p:cNvSpPr/>
          <p:nvPr userDrawn="1"/>
        </p:nvSpPr>
        <p:spPr>
          <a:xfrm>
            <a:off x="3080575" y="3473964"/>
            <a:ext cx="828000" cy="82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Picture Placeholder 7">
            <a:extLst>
              <a:ext uri="{FF2B5EF4-FFF2-40B4-BE49-F238E27FC236}">
                <a16:creationId xmlns:a16="http://schemas.microsoft.com/office/drawing/2014/main" id="{094AC2D2-5413-4C72-A037-2F6A9EF84A6B}"/>
              </a:ext>
            </a:extLst>
          </p:cNvPr>
          <p:cNvSpPr>
            <a:spLocks noGrp="1"/>
          </p:cNvSpPr>
          <p:nvPr>
            <p:ph type="pic" sz="quarter" idx="66" hasCustomPrompt="1"/>
          </p:nvPr>
        </p:nvSpPr>
        <p:spPr>
          <a:xfrm>
            <a:off x="3134575" y="3527964"/>
            <a:ext cx="720000" cy="720000"/>
          </a:xfrm>
          <a:prstGeom prst="ellipse">
            <a:avLst/>
          </a:prstGeom>
          <a:solidFill>
            <a:schemeClr val="accent1"/>
          </a:solidFill>
          <a:ln w="12700">
            <a:noFill/>
          </a:ln>
        </p:spPr>
        <p:txBody>
          <a:bodyPr anchor="ctr">
            <a:normAutofit/>
          </a:bodyPr>
          <a:lstStyle>
            <a:lvl1pPr marL="0" indent="0" algn="ctr">
              <a:buNone/>
              <a:defRPr sz="800"/>
            </a:lvl1pPr>
          </a:lstStyle>
          <a:p>
            <a:r>
              <a:rPr lang="en-US" dirty="0"/>
              <a:t>pic</a:t>
            </a:r>
          </a:p>
        </p:txBody>
      </p:sp>
      <p:sp>
        <p:nvSpPr>
          <p:cNvPr id="120" name="Oval 119">
            <a:extLst>
              <a:ext uri="{FF2B5EF4-FFF2-40B4-BE49-F238E27FC236}">
                <a16:creationId xmlns:a16="http://schemas.microsoft.com/office/drawing/2014/main" id="{85BA49CD-58A7-45F4-9B9B-A2C50A228006}"/>
              </a:ext>
            </a:extLst>
          </p:cNvPr>
          <p:cNvSpPr/>
          <p:nvPr userDrawn="1"/>
        </p:nvSpPr>
        <p:spPr>
          <a:xfrm>
            <a:off x="467877"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Picture Placeholder 7">
            <a:extLst>
              <a:ext uri="{FF2B5EF4-FFF2-40B4-BE49-F238E27FC236}">
                <a16:creationId xmlns:a16="http://schemas.microsoft.com/office/drawing/2014/main" id="{3275F763-AB5A-41D6-8AAC-491E3EFD7D37}"/>
              </a:ext>
            </a:extLst>
          </p:cNvPr>
          <p:cNvSpPr>
            <a:spLocks noGrp="1"/>
          </p:cNvSpPr>
          <p:nvPr>
            <p:ph type="pic" sz="quarter" idx="43" hasCustomPrompt="1"/>
          </p:nvPr>
        </p:nvSpPr>
        <p:spPr>
          <a:xfrm>
            <a:off x="516477"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2" name="Oval 121">
            <a:extLst>
              <a:ext uri="{FF2B5EF4-FFF2-40B4-BE49-F238E27FC236}">
                <a16:creationId xmlns:a16="http://schemas.microsoft.com/office/drawing/2014/main" id="{D5A6EAC7-326E-4AE5-BBD5-DC0B79F4C15F}"/>
              </a:ext>
            </a:extLst>
          </p:cNvPr>
          <p:cNvSpPr/>
          <p:nvPr userDrawn="1"/>
        </p:nvSpPr>
        <p:spPr>
          <a:xfrm>
            <a:off x="1504604"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Picture Placeholder 7">
            <a:extLst>
              <a:ext uri="{FF2B5EF4-FFF2-40B4-BE49-F238E27FC236}">
                <a16:creationId xmlns:a16="http://schemas.microsoft.com/office/drawing/2014/main" id="{02E3FDE2-C36D-4A43-A48B-A95152D04DA0}"/>
              </a:ext>
            </a:extLst>
          </p:cNvPr>
          <p:cNvSpPr>
            <a:spLocks noGrp="1"/>
          </p:cNvSpPr>
          <p:nvPr>
            <p:ph type="pic" sz="quarter" idx="67" hasCustomPrompt="1"/>
          </p:nvPr>
        </p:nvSpPr>
        <p:spPr>
          <a:xfrm>
            <a:off x="1553204"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4" name="Oval 123">
            <a:extLst>
              <a:ext uri="{FF2B5EF4-FFF2-40B4-BE49-F238E27FC236}">
                <a16:creationId xmlns:a16="http://schemas.microsoft.com/office/drawing/2014/main" id="{0E2AC614-CE33-4CB7-8389-6ED9973B90D1}"/>
              </a:ext>
            </a:extLst>
          </p:cNvPr>
          <p:cNvSpPr/>
          <p:nvPr userDrawn="1"/>
        </p:nvSpPr>
        <p:spPr>
          <a:xfrm>
            <a:off x="2640483"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Picture Placeholder 7">
            <a:extLst>
              <a:ext uri="{FF2B5EF4-FFF2-40B4-BE49-F238E27FC236}">
                <a16:creationId xmlns:a16="http://schemas.microsoft.com/office/drawing/2014/main" id="{7AB1C94C-FE84-40F1-ACDE-80FDA446176B}"/>
              </a:ext>
            </a:extLst>
          </p:cNvPr>
          <p:cNvSpPr>
            <a:spLocks noGrp="1"/>
          </p:cNvSpPr>
          <p:nvPr>
            <p:ph type="pic" sz="quarter" idx="68" hasCustomPrompt="1"/>
          </p:nvPr>
        </p:nvSpPr>
        <p:spPr>
          <a:xfrm>
            <a:off x="2689083"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6" name="Oval 125">
            <a:extLst>
              <a:ext uri="{FF2B5EF4-FFF2-40B4-BE49-F238E27FC236}">
                <a16:creationId xmlns:a16="http://schemas.microsoft.com/office/drawing/2014/main" id="{9FB59926-0E9A-42D9-999B-A51ABEDB2F5E}"/>
              </a:ext>
            </a:extLst>
          </p:cNvPr>
          <p:cNvSpPr/>
          <p:nvPr userDrawn="1"/>
        </p:nvSpPr>
        <p:spPr>
          <a:xfrm>
            <a:off x="3677210"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Picture Placeholder 7">
            <a:extLst>
              <a:ext uri="{FF2B5EF4-FFF2-40B4-BE49-F238E27FC236}">
                <a16:creationId xmlns:a16="http://schemas.microsoft.com/office/drawing/2014/main" id="{6AACA5B5-6BD4-4F11-BF1D-9AC708CF605B}"/>
              </a:ext>
            </a:extLst>
          </p:cNvPr>
          <p:cNvSpPr>
            <a:spLocks noGrp="1"/>
          </p:cNvSpPr>
          <p:nvPr>
            <p:ph type="pic" sz="quarter" idx="69" hasCustomPrompt="1"/>
          </p:nvPr>
        </p:nvSpPr>
        <p:spPr>
          <a:xfrm>
            <a:off x="3725810"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8" name="Oval 127">
            <a:extLst>
              <a:ext uri="{FF2B5EF4-FFF2-40B4-BE49-F238E27FC236}">
                <a16:creationId xmlns:a16="http://schemas.microsoft.com/office/drawing/2014/main" id="{D59A53D3-313B-44A0-977E-5C9621B3835D}"/>
              </a:ext>
            </a:extLst>
          </p:cNvPr>
          <p:cNvSpPr/>
          <p:nvPr userDrawn="1"/>
        </p:nvSpPr>
        <p:spPr>
          <a:xfrm>
            <a:off x="728829"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icture Placeholder 7">
            <a:extLst>
              <a:ext uri="{FF2B5EF4-FFF2-40B4-BE49-F238E27FC236}">
                <a16:creationId xmlns:a16="http://schemas.microsoft.com/office/drawing/2014/main" id="{3BD6A079-63A5-41EA-9715-A00E8FDAF28B}"/>
              </a:ext>
            </a:extLst>
          </p:cNvPr>
          <p:cNvSpPr>
            <a:spLocks noGrp="1"/>
          </p:cNvSpPr>
          <p:nvPr>
            <p:ph type="pic" sz="quarter" idx="70" hasCustomPrompt="1"/>
          </p:nvPr>
        </p:nvSpPr>
        <p:spPr>
          <a:xfrm>
            <a:off x="782829"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34" name="Oval 133">
            <a:extLst>
              <a:ext uri="{FF2B5EF4-FFF2-40B4-BE49-F238E27FC236}">
                <a16:creationId xmlns:a16="http://schemas.microsoft.com/office/drawing/2014/main" id="{B716BD37-11BD-429F-A27B-A1C359F66B16}"/>
              </a:ext>
            </a:extLst>
          </p:cNvPr>
          <p:cNvSpPr/>
          <p:nvPr userDrawn="1"/>
        </p:nvSpPr>
        <p:spPr>
          <a:xfrm>
            <a:off x="2503328"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477164F8-E317-4574-B7AE-2A5B373EB3AF}"/>
              </a:ext>
            </a:extLst>
          </p:cNvPr>
          <p:cNvSpPr/>
          <p:nvPr userDrawn="1"/>
        </p:nvSpPr>
        <p:spPr>
          <a:xfrm>
            <a:off x="2904954"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Picture Placeholder 7">
            <a:extLst>
              <a:ext uri="{FF2B5EF4-FFF2-40B4-BE49-F238E27FC236}">
                <a16:creationId xmlns:a16="http://schemas.microsoft.com/office/drawing/2014/main" id="{FA15BFA0-7464-4651-B719-7ADA3DFD5B13}"/>
              </a:ext>
            </a:extLst>
          </p:cNvPr>
          <p:cNvSpPr>
            <a:spLocks noGrp="1"/>
          </p:cNvSpPr>
          <p:nvPr>
            <p:ph type="pic" sz="quarter" idx="74" hasCustomPrompt="1"/>
          </p:nvPr>
        </p:nvSpPr>
        <p:spPr>
          <a:xfrm>
            <a:off x="2958954"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38" name="Oval 137">
            <a:extLst>
              <a:ext uri="{FF2B5EF4-FFF2-40B4-BE49-F238E27FC236}">
                <a16:creationId xmlns:a16="http://schemas.microsoft.com/office/drawing/2014/main" id="{FC30F70C-3D9A-46D3-BD60-EF33528A992F}"/>
              </a:ext>
            </a:extLst>
          </p:cNvPr>
          <p:cNvSpPr/>
          <p:nvPr userDrawn="1"/>
        </p:nvSpPr>
        <p:spPr>
          <a:xfrm>
            <a:off x="3540612"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E9251AE7-029A-4103-AD75-BA33D84E5043}"/>
              </a:ext>
            </a:extLst>
          </p:cNvPr>
          <p:cNvSpPr/>
          <p:nvPr userDrawn="1"/>
        </p:nvSpPr>
        <p:spPr>
          <a:xfrm>
            <a:off x="3942238"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Picture Placeholder 7">
            <a:extLst>
              <a:ext uri="{FF2B5EF4-FFF2-40B4-BE49-F238E27FC236}">
                <a16:creationId xmlns:a16="http://schemas.microsoft.com/office/drawing/2014/main" id="{19CF552B-7019-489F-AB0B-AAFF456FFAD4}"/>
              </a:ext>
            </a:extLst>
          </p:cNvPr>
          <p:cNvSpPr>
            <a:spLocks noGrp="1"/>
          </p:cNvSpPr>
          <p:nvPr>
            <p:ph type="pic" sz="quarter" idx="76" hasCustomPrompt="1"/>
          </p:nvPr>
        </p:nvSpPr>
        <p:spPr>
          <a:xfrm>
            <a:off x="3996238"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42" name="Oval 141">
            <a:extLst>
              <a:ext uri="{FF2B5EF4-FFF2-40B4-BE49-F238E27FC236}">
                <a16:creationId xmlns:a16="http://schemas.microsoft.com/office/drawing/2014/main" id="{AD07BA4C-483A-4AE1-B1A3-18935AEEF4A8}"/>
              </a:ext>
            </a:extLst>
          </p:cNvPr>
          <p:cNvSpPr/>
          <p:nvPr userDrawn="1"/>
        </p:nvSpPr>
        <p:spPr>
          <a:xfrm>
            <a:off x="4675330"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Graphic 142">
            <a:extLst>
              <a:ext uri="{FF2B5EF4-FFF2-40B4-BE49-F238E27FC236}">
                <a16:creationId xmlns:a16="http://schemas.microsoft.com/office/drawing/2014/main" id="{8584F3AD-E90A-45C1-A195-D1BB5CEDCCF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045133" y="3887964"/>
            <a:ext cx="1404000" cy="931628"/>
          </a:xfrm>
          <a:prstGeom prst="rect">
            <a:avLst/>
          </a:prstGeom>
        </p:spPr>
      </p:pic>
      <p:sp>
        <p:nvSpPr>
          <p:cNvPr id="144" name="Oval 143">
            <a:extLst>
              <a:ext uri="{FF2B5EF4-FFF2-40B4-BE49-F238E27FC236}">
                <a16:creationId xmlns:a16="http://schemas.microsoft.com/office/drawing/2014/main" id="{707DE560-0B63-472B-83F9-39318BE53990}"/>
              </a:ext>
            </a:extLst>
          </p:cNvPr>
          <p:cNvSpPr/>
          <p:nvPr userDrawn="1"/>
        </p:nvSpPr>
        <p:spPr>
          <a:xfrm>
            <a:off x="5222874" y="3478282"/>
            <a:ext cx="828000" cy="82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AF979014-9965-4A7B-8740-A422F3E5A737}"/>
              </a:ext>
            </a:extLst>
          </p:cNvPr>
          <p:cNvSpPr/>
          <p:nvPr userDrawn="1"/>
        </p:nvSpPr>
        <p:spPr>
          <a:xfrm>
            <a:off x="6160753" y="4699833"/>
            <a:ext cx="1152000" cy="115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7" name="Graphic 146">
            <a:extLst>
              <a:ext uri="{FF2B5EF4-FFF2-40B4-BE49-F238E27FC236}">
                <a16:creationId xmlns:a16="http://schemas.microsoft.com/office/drawing/2014/main" id="{C819C384-F1C8-446F-A4CA-902D46D01CB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927330" y="1929254"/>
            <a:ext cx="414000" cy="523590"/>
          </a:xfrm>
          <a:prstGeom prst="rect">
            <a:avLst/>
          </a:prstGeom>
        </p:spPr>
      </p:pic>
      <p:pic>
        <p:nvPicPr>
          <p:cNvPr id="148" name="Graphic 147">
            <a:extLst>
              <a:ext uri="{FF2B5EF4-FFF2-40B4-BE49-F238E27FC236}">
                <a16:creationId xmlns:a16="http://schemas.microsoft.com/office/drawing/2014/main" id="{CF417655-EDDE-4D9E-837E-7FA6A43059A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964960" y="1929254"/>
            <a:ext cx="414000" cy="523590"/>
          </a:xfrm>
          <a:prstGeom prst="rect">
            <a:avLst/>
          </a:prstGeom>
        </p:spPr>
      </p:pic>
      <p:pic>
        <p:nvPicPr>
          <p:cNvPr id="149" name="Graphic 148">
            <a:extLst>
              <a:ext uri="{FF2B5EF4-FFF2-40B4-BE49-F238E27FC236}">
                <a16:creationId xmlns:a16="http://schemas.microsoft.com/office/drawing/2014/main" id="{437CEFA0-47DC-43B1-B915-050AFD65F28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098822" y="1929254"/>
            <a:ext cx="414000" cy="523590"/>
          </a:xfrm>
          <a:prstGeom prst="rect">
            <a:avLst/>
          </a:prstGeom>
        </p:spPr>
      </p:pic>
      <p:pic>
        <p:nvPicPr>
          <p:cNvPr id="150" name="Graphic 149">
            <a:extLst>
              <a:ext uri="{FF2B5EF4-FFF2-40B4-BE49-F238E27FC236}">
                <a16:creationId xmlns:a16="http://schemas.microsoft.com/office/drawing/2014/main" id="{DAA0FAD3-F3DE-4E73-B17D-188C8A07DF1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136452" y="1929254"/>
            <a:ext cx="414000" cy="523590"/>
          </a:xfrm>
          <a:prstGeom prst="rect">
            <a:avLst/>
          </a:prstGeom>
        </p:spPr>
      </p:pic>
      <p:sp>
        <p:nvSpPr>
          <p:cNvPr id="152" name="Picture Placeholder 7">
            <a:extLst>
              <a:ext uri="{FF2B5EF4-FFF2-40B4-BE49-F238E27FC236}">
                <a16:creationId xmlns:a16="http://schemas.microsoft.com/office/drawing/2014/main" id="{1FB17F09-B6EA-43C9-96C2-44C1CD101B67}"/>
              </a:ext>
            </a:extLst>
          </p:cNvPr>
          <p:cNvSpPr>
            <a:spLocks noGrp="1"/>
          </p:cNvSpPr>
          <p:nvPr>
            <p:ph type="pic" sz="quarter" idx="78" hasCustomPrompt="1"/>
          </p:nvPr>
        </p:nvSpPr>
        <p:spPr>
          <a:xfrm>
            <a:off x="5276874" y="3527964"/>
            <a:ext cx="720000" cy="720000"/>
          </a:xfrm>
          <a:prstGeom prst="ellipse">
            <a:avLst/>
          </a:prstGeom>
          <a:solidFill>
            <a:schemeClr val="accent5"/>
          </a:solidFill>
          <a:ln w="12700">
            <a:noFill/>
          </a:ln>
        </p:spPr>
        <p:txBody>
          <a:bodyPr anchor="ctr">
            <a:normAutofit/>
          </a:bodyPr>
          <a:lstStyle>
            <a:lvl1pPr marL="0" indent="0" algn="ctr">
              <a:buNone/>
              <a:defRPr sz="800"/>
            </a:lvl1pPr>
          </a:lstStyle>
          <a:p>
            <a:r>
              <a:rPr lang="en-US" dirty="0"/>
              <a:t>pic</a:t>
            </a:r>
          </a:p>
        </p:txBody>
      </p:sp>
      <p:pic>
        <p:nvPicPr>
          <p:cNvPr id="153" name="Graphic 152">
            <a:extLst>
              <a:ext uri="{FF2B5EF4-FFF2-40B4-BE49-F238E27FC236}">
                <a16:creationId xmlns:a16="http://schemas.microsoft.com/office/drawing/2014/main" id="{09A2E1A4-741D-4BFD-A73F-EF1B95D4FA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16566" y="2672728"/>
            <a:ext cx="460800" cy="834354"/>
          </a:xfrm>
          <a:prstGeom prst="rect">
            <a:avLst/>
          </a:prstGeom>
        </p:spPr>
      </p:pic>
      <p:sp>
        <p:nvSpPr>
          <p:cNvPr id="154" name="Picture Placeholder 7">
            <a:extLst>
              <a:ext uri="{FF2B5EF4-FFF2-40B4-BE49-F238E27FC236}">
                <a16:creationId xmlns:a16="http://schemas.microsoft.com/office/drawing/2014/main" id="{B7CC3634-25D4-44F9-B4C3-D211D71AD0F2}"/>
              </a:ext>
            </a:extLst>
          </p:cNvPr>
          <p:cNvSpPr>
            <a:spLocks noGrp="1"/>
          </p:cNvSpPr>
          <p:nvPr>
            <p:ph type="pic" sz="quarter" idx="79"/>
          </p:nvPr>
        </p:nvSpPr>
        <p:spPr>
          <a:xfrm>
            <a:off x="6214753" y="4753833"/>
            <a:ext cx="1044000" cy="1044000"/>
          </a:xfrm>
          <a:prstGeom prst="ellipse">
            <a:avLst/>
          </a:prstGeom>
          <a:solidFill>
            <a:schemeClr val="accent6"/>
          </a:solidFill>
          <a:ln w="12700">
            <a:noFill/>
          </a:ln>
        </p:spPr>
        <p:txBody>
          <a:bodyPr anchor="ctr">
            <a:normAutofit/>
          </a:bodyPr>
          <a:lstStyle>
            <a:lvl1pPr marL="0" indent="0" algn="ctr">
              <a:buNone/>
              <a:defRPr sz="800"/>
            </a:lvl1pPr>
          </a:lstStyle>
          <a:p>
            <a:r>
              <a:rPr lang="en-US" dirty="0"/>
              <a:t>Click icon to add picture</a:t>
            </a:r>
          </a:p>
        </p:txBody>
      </p:sp>
      <p:sp>
        <p:nvSpPr>
          <p:cNvPr id="155" name="Oval 154">
            <a:extLst>
              <a:ext uri="{FF2B5EF4-FFF2-40B4-BE49-F238E27FC236}">
                <a16:creationId xmlns:a16="http://schemas.microsoft.com/office/drawing/2014/main" id="{CC65C04D-E31B-49FE-96BB-C7D8A6542CCC}"/>
              </a:ext>
            </a:extLst>
          </p:cNvPr>
          <p:cNvSpPr/>
          <p:nvPr userDrawn="1"/>
        </p:nvSpPr>
        <p:spPr>
          <a:xfrm>
            <a:off x="7424892" y="3473964"/>
            <a:ext cx="828000" cy="82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Picture Placeholder 7">
            <a:extLst>
              <a:ext uri="{FF2B5EF4-FFF2-40B4-BE49-F238E27FC236}">
                <a16:creationId xmlns:a16="http://schemas.microsoft.com/office/drawing/2014/main" id="{25A835C4-9506-485B-84B7-951523BF0EDF}"/>
              </a:ext>
            </a:extLst>
          </p:cNvPr>
          <p:cNvSpPr>
            <a:spLocks noGrp="1"/>
          </p:cNvSpPr>
          <p:nvPr>
            <p:ph type="pic" sz="quarter" idx="80" hasCustomPrompt="1"/>
          </p:nvPr>
        </p:nvSpPr>
        <p:spPr>
          <a:xfrm>
            <a:off x="7478892" y="3527964"/>
            <a:ext cx="720000" cy="720000"/>
          </a:xfrm>
          <a:prstGeom prst="ellipse">
            <a:avLst/>
          </a:prstGeom>
          <a:solidFill>
            <a:schemeClr val="accent5"/>
          </a:solidFill>
          <a:ln w="12700">
            <a:noFill/>
          </a:ln>
        </p:spPr>
        <p:txBody>
          <a:bodyPr anchor="ctr">
            <a:normAutofit/>
          </a:bodyPr>
          <a:lstStyle>
            <a:lvl1pPr marL="0" indent="0" algn="ctr">
              <a:buNone/>
              <a:defRPr sz="800"/>
            </a:lvl1pPr>
          </a:lstStyle>
          <a:p>
            <a:r>
              <a:rPr lang="en-US" dirty="0"/>
              <a:t>pic</a:t>
            </a:r>
          </a:p>
        </p:txBody>
      </p:sp>
      <p:sp>
        <p:nvSpPr>
          <p:cNvPr id="157" name="Oval 156">
            <a:extLst>
              <a:ext uri="{FF2B5EF4-FFF2-40B4-BE49-F238E27FC236}">
                <a16:creationId xmlns:a16="http://schemas.microsoft.com/office/drawing/2014/main" id="{6BF33B40-2087-4052-A3DE-53C888AC7AB8}"/>
              </a:ext>
            </a:extLst>
          </p:cNvPr>
          <p:cNvSpPr/>
          <p:nvPr userDrawn="1"/>
        </p:nvSpPr>
        <p:spPr>
          <a:xfrm>
            <a:off x="4816004"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Picture Placeholder 7">
            <a:extLst>
              <a:ext uri="{FF2B5EF4-FFF2-40B4-BE49-F238E27FC236}">
                <a16:creationId xmlns:a16="http://schemas.microsoft.com/office/drawing/2014/main" id="{BE2692AA-166F-4756-9469-C774147AF5F9}"/>
              </a:ext>
            </a:extLst>
          </p:cNvPr>
          <p:cNvSpPr>
            <a:spLocks noGrp="1"/>
          </p:cNvSpPr>
          <p:nvPr>
            <p:ph type="pic" sz="quarter" idx="81" hasCustomPrompt="1"/>
          </p:nvPr>
        </p:nvSpPr>
        <p:spPr>
          <a:xfrm>
            <a:off x="4864604"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59" name="Oval 158">
            <a:extLst>
              <a:ext uri="{FF2B5EF4-FFF2-40B4-BE49-F238E27FC236}">
                <a16:creationId xmlns:a16="http://schemas.microsoft.com/office/drawing/2014/main" id="{A47EDE8B-C8F6-4040-8ECD-E94676BACC1C}"/>
              </a:ext>
            </a:extLst>
          </p:cNvPr>
          <p:cNvSpPr/>
          <p:nvPr userDrawn="1"/>
        </p:nvSpPr>
        <p:spPr>
          <a:xfrm>
            <a:off x="5852731"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Picture Placeholder 7">
            <a:extLst>
              <a:ext uri="{FF2B5EF4-FFF2-40B4-BE49-F238E27FC236}">
                <a16:creationId xmlns:a16="http://schemas.microsoft.com/office/drawing/2014/main" id="{5BCD376C-B02D-437F-A5D9-548F94A28BC8}"/>
              </a:ext>
            </a:extLst>
          </p:cNvPr>
          <p:cNvSpPr>
            <a:spLocks noGrp="1"/>
          </p:cNvSpPr>
          <p:nvPr>
            <p:ph type="pic" sz="quarter" idx="82" hasCustomPrompt="1"/>
          </p:nvPr>
        </p:nvSpPr>
        <p:spPr>
          <a:xfrm>
            <a:off x="5901331"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61" name="Oval 160">
            <a:extLst>
              <a:ext uri="{FF2B5EF4-FFF2-40B4-BE49-F238E27FC236}">
                <a16:creationId xmlns:a16="http://schemas.microsoft.com/office/drawing/2014/main" id="{B6502F24-B1EC-446A-9D3B-ED88E931FE06}"/>
              </a:ext>
            </a:extLst>
          </p:cNvPr>
          <p:cNvSpPr/>
          <p:nvPr userDrawn="1"/>
        </p:nvSpPr>
        <p:spPr>
          <a:xfrm>
            <a:off x="6988610"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Picture Placeholder 7">
            <a:extLst>
              <a:ext uri="{FF2B5EF4-FFF2-40B4-BE49-F238E27FC236}">
                <a16:creationId xmlns:a16="http://schemas.microsoft.com/office/drawing/2014/main" id="{0A390BEB-2DE8-4CF7-8488-72014F337FEC}"/>
              </a:ext>
            </a:extLst>
          </p:cNvPr>
          <p:cNvSpPr>
            <a:spLocks noGrp="1"/>
          </p:cNvSpPr>
          <p:nvPr>
            <p:ph type="pic" sz="quarter" idx="83" hasCustomPrompt="1"/>
          </p:nvPr>
        </p:nvSpPr>
        <p:spPr>
          <a:xfrm>
            <a:off x="7037210"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63" name="Oval 162">
            <a:extLst>
              <a:ext uri="{FF2B5EF4-FFF2-40B4-BE49-F238E27FC236}">
                <a16:creationId xmlns:a16="http://schemas.microsoft.com/office/drawing/2014/main" id="{6EEBBACA-DE23-4788-A171-B476F9114D4B}"/>
              </a:ext>
            </a:extLst>
          </p:cNvPr>
          <p:cNvSpPr/>
          <p:nvPr userDrawn="1"/>
        </p:nvSpPr>
        <p:spPr>
          <a:xfrm>
            <a:off x="8025337"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Picture Placeholder 7">
            <a:extLst>
              <a:ext uri="{FF2B5EF4-FFF2-40B4-BE49-F238E27FC236}">
                <a16:creationId xmlns:a16="http://schemas.microsoft.com/office/drawing/2014/main" id="{4648F48E-14E1-4622-8B16-45B963DF3372}"/>
              </a:ext>
            </a:extLst>
          </p:cNvPr>
          <p:cNvSpPr>
            <a:spLocks noGrp="1"/>
          </p:cNvSpPr>
          <p:nvPr>
            <p:ph type="pic" sz="quarter" idx="84" hasCustomPrompt="1"/>
          </p:nvPr>
        </p:nvSpPr>
        <p:spPr>
          <a:xfrm>
            <a:off x="8073937"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65" name="Oval 164">
            <a:extLst>
              <a:ext uri="{FF2B5EF4-FFF2-40B4-BE49-F238E27FC236}">
                <a16:creationId xmlns:a16="http://schemas.microsoft.com/office/drawing/2014/main" id="{D8A20FC8-8DEC-45FE-A3DF-0ED7A8A9A76F}"/>
              </a:ext>
            </a:extLst>
          </p:cNvPr>
          <p:cNvSpPr/>
          <p:nvPr userDrawn="1"/>
        </p:nvSpPr>
        <p:spPr>
          <a:xfrm>
            <a:off x="5076956"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Picture Placeholder 7">
            <a:extLst>
              <a:ext uri="{FF2B5EF4-FFF2-40B4-BE49-F238E27FC236}">
                <a16:creationId xmlns:a16="http://schemas.microsoft.com/office/drawing/2014/main" id="{48EF3D2B-9F3E-4EEB-9127-D222BB31AC55}"/>
              </a:ext>
            </a:extLst>
          </p:cNvPr>
          <p:cNvSpPr>
            <a:spLocks noGrp="1"/>
          </p:cNvSpPr>
          <p:nvPr>
            <p:ph type="pic" sz="quarter" idx="85" hasCustomPrompt="1"/>
          </p:nvPr>
        </p:nvSpPr>
        <p:spPr>
          <a:xfrm>
            <a:off x="5130956"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sp>
        <p:nvSpPr>
          <p:cNvPr id="167" name="Oval 166">
            <a:extLst>
              <a:ext uri="{FF2B5EF4-FFF2-40B4-BE49-F238E27FC236}">
                <a16:creationId xmlns:a16="http://schemas.microsoft.com/office/drawing/2014/main" id="{463001DD-5346-4669-B684-95861C7C2663}"/>
              </a:ext>
            </a:extLst>
          </p:cNvPr>
          <p:cNvSpPr/>
          <p:nvPr userDrawn="1"/>
        </p:nvSpPr>
        <p:spPr>
          <a:xfrm>
            <a:off x="5719768"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FEE18E4A-760A-4C17-8E9F-1E19A390C85C}"/>
              </a:ext>
            </a:extLst>
          </p:cNvPr>
          <p:cNvSpPr/>
          <p:nvPr userDrawn="1"/>
        </p:nvSpPr>
        <p:spPr>
          <a:xfrm>
            <a:off x="6851455"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3EC671EC-9000-4894-9842-FBA39FEA3FBD}"/>
              </a:ext>
            </a:extLst>
          </p:cNvPr>
          <p:cNvSpPr/>
          <p:nvPr userDrawn="1"/>
        </p:nvSpPr>
        <p:spPr>
          <a:xfrm>
            <a:off x="7253081"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Picture Placeholder 7">
            <a:extLst>
              <a:ext uri="{FF2B5EF4-FFF2-40B4-BE49-F238E27FC236}">
                <a16:creationId xmlns:a16="http://schemas.microsoft.com/office/drawing/2014/main" id="{D1733256-1783-474B-BF95-0D228BC399BE}"/>
              </a:ext>
            </a:extLst>
          </p:cNvPr>
          <p:cNvSpPr>
            <a:spLocks noGrp="1"/>
          </p:cNvSpPr>
          <p:nvPr>
            <p:ph type="pic" sz="quarter" idx="89" hasCustomPrompt="1"/>
          </p:nvPr>
        </p:nvSpPr>
        <p:spPr>
          <a:xfrm>
            <a:off x="7307081"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sp>
        <p:nvSpPr>
          <p:cNvPr id="175" name="Oval 174">
            <a:extLst>
              <a:ext uri="{FF2B5EF4-FFF2-40B4-BE49-F238E27FC236}">
                <a16:creationId xmlns:a16="http://schemas.microsoft.com/office/drawing/2014/main" id="{36453BD6-15D6-4447-8321-81765C8E15A7}"/>
              </a:ext>
            </a:extLst>
          </p:cNvPr>
          <p:cNvSpPr/>
          <p:nvPr userDrawn="1"/>
        </p:nvSpPr>
        <p:spPr>
          <a:xfrm>
            <a:off x="7888739"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8DB7232F-15F8-4D39-95C4-C8454700773D}"/>
              </a:ext>
            </a:extLst>
          </p:cNvPr>
          <p:cNvSpPr/>
          <p:nvPr userDrawn="1"/>
        </p:nvSpPr>
        <p:spPr>
          <a:xfrm>
            <a:off x="8290365"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Picture Placeholder 7">
            <a:extLst>
              <a:ext uri="{FF2B5EF4-FFF2-40B4-BE49-F238E27FC236}">
                <a16:creationId xmlns:a16="http://schemas.microsoft.com/office/drawing/2014/main" id="{7257AE25-7EC0-4EFC-93C6-E10063F2CB37}"/>
              </a:ext>
            </a:extLst>
          </p:cNvPr>
          <p:cNvSpPr>
            <a:spLocks noGrp="1"/>
          </p:cNvSpPr>
          <p:nvPr>
            <p:ph type="pic" sz="quarter" idx="91" hasCustomPrompt="1"/>
          </p:nvPr>
        </p:nvSpPr>
        <p:spPr>
          <a:xfrm>
            <a:off x="8344365"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sp>
        <p:nvSpPr>
          <p:cNvPr id="180" name="Text Placeholder 179">
            <a:extLst>
              <a:ext uri="{FF2B5EF4-FFF2-40B4-BE49-F238E27FC236}">
                <a16:creationId xmlns:a16="http://schemas.microsoft.com/office/drawing/2014/main" id="{4DF01C41-1B73-48A3-B75E-7A1B0BBABD15}"/>
              </a:ext>
            </a:extLst>
          </p:cNvPr>
          <p:cNvSpPr>
            <a:spLocks noGrp="1"/>
          </p:cNvSpPr>
          <p:nvPr>
            <p:ph type="body" sz="quarter" idx="92" hasCustomPrompt="1"/>
          </p:nvPr>
        </p:nvSpPr>
        <p:spPr>
          <a:xfrm>
            <a:off x="197942"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1" name="Text Placeholder 179">
            <a:extLst>
              <a:ext uri="{FF2B5EF4-FFF2-40B4-BE49-F238E27FC236}">
                <a16:creationId xmlns:a16="http://schemas.microsoft.com/office/drawing/2014/main" id="{46C281E0-C904-4621-BD18-38C012ADBB23}"/>
              </a:ext>
            </a:extLst>
          </p:cNvPr>
          <p:cNvSpPr>
            <a:spLocks noGrp="1"/>
          </p:cNvSpPr>
          <p:nvPr>
            <p:ph type="body" sz="quarter" idx="93" hasCustomPrompt="1"/>
          </p:nvPr>
        </p:nvSpPr>
        <p:spPr>
          <a:xfrm>
            <a:off x="197942" y="2114236"/>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2" name="Text Placeholder 179">
            <a:extLst>
              <a:ext uri="{FF2B5EF4-FFF2-40B4-BE49-F238E27FC236}">
                <a16:creationId xmlns:a16="http://schemas.microsoft.com/office/drawing/2014/main" id="{1ACA6B31-47C0-4552-809E-7AD19C642A66}"/>
              </a:ext>
            </a:extLst>
          </p:cNvPr>
          <p:cNvSpPr>
            <a:spLocks noGrp="1"/>
          </p:cNvSpPr>
          <p:nvPr>
            <p:ph type="body" sz="quarter" idx="94" hasCustomPrompt="1"/>
          </p:nvPr>
        </p:nvSpPr>
        <p:spPr>
          <a:xfrm>
            <a:off x="766404"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3" name="Text Placeholder 179">
            <a:extLst>
              <a:ext uri="{FF2B5EF4-FFF2-40B4-BE49-F238E27FC236}">
                <a16:creationId xmlns:a16="http://schemas.microsoft.com/office/drawing/2014/main" id="{3E9FB0D0-7F63-4717-ACF2-2BD28B399D51}"/>
              </a:ext>
            </a:extLst>
          </p:cNvPr>
          <p:cNvSpPr>
            <a:spLocks noGrp="1"/>
          </p:cNvSpPr>
          <p:nvPr>
            <p:ph type="body" sz="quarter" idx="95" hasCustomPrompt="1"/>
          </p:nvPr>
        </p:nvSpPr>
        <p:spPr>
          <a:xfrm>
            <a:off x="766404"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4" name="Text Placeholder 179">
            <a:extLst>
              <a:ext uri="{FF2B5EF4-FFF2-40B4-BE49-F238E27FC236}">
                <a16:creationId xmlns:a16="http://schemas.microsoft.com/office/drawing/2014/main" id="{BEB6DA44-6FE2-4C3F-96A7-23B5805E1709}"/>
              </a:ext>
            </a:extLst>
          </p:cNvPr>
          <p:cNvSpPr>
            <a:spLocks noGrp="1"/>
          </p:cNvSpPr>
          <p:nvPr>
            <p:ph type="body" sz="quarter" idx="96" hasCustomPrompt="1"/>
          </p:nvPr>
        </p:nvSpPr>
        <p:spPr>
          <a:xfrm>
            <a:off x="1239687"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5" name="Text Placeholder 179">
            <a:extLst>
              <a:ext uri="{FF2B5EF4-FFF2-40B4-BE49-F238E27FC236}">
                <a16:creationId xmlns:a16="http://schemas.microsoft.com/office/drawing/2014/main" id="{630D169E-4E91-4C56-AAD7-1E5F881B6379}"/>
              </a:ext>
            </a:extLst>
          </p:cNvPr>
          <p:cNvSpPr>
            <a:spLocks noGrp="1"/>
          </p:cNvSpPr>
          <p:nvPr>
            <p:ph type="body" sz="quarter" idx="97" hasCustomPrompt="1"/>
          </p:nvPr>
        </p:nvSpPr>
        <p:spPr>
          <a:xfrm>
            <a:off x="1239687"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6" name="Text Placeholder 179">
            <a:extLst>
              <a:ext uri="{FF2B5EF4-FFF2-40B4-BE49-F238E27FC236}">
                <a16:creationId xmlns:a16="http://schemas.microsoft.com/office/drawing/2014/main" id="{FB8A7437-197D-4B89-B308-01C865501A52}"/>
              </a:ext>
            </a:extLst>
          </p:cNvPr>
          <p:cNvSpPr>
            <a:spLocks noGrp="1"/>
          </p:cNvSpPr>
          <p:nvPr>
            <p:ph type="body" sz="quarter" idx="98" hasCustomPrompt="1"/>
          </p:nvPr>
        </p:nvSpPr>
        <p:spPr>
          <a:xfrm>
            <a:off x="1808149"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7" name="Text Placeholder 179">
            <a:extLst>
              <a:ext uri="{FF2B5EF4-FFF2-40B4-BE49-F238E27FC236}">
                <a16:creationId xmlns:a16="http://schemas.microsoft.com/office/drawing/2014/main" id="{725BAA98-8CF3-455F-A3C6-A8398741DBFC}"/>
              </a:ext>
            </a:extLst>
          </p:cNvPr>
          <p:cNvSpPr>
            <a:spLocks noGrp="1"/>
          </p:cNvSpPr>
          <p:nvPr>
            <p:ph type="body" sz="quarter" idx="99" hasCustomPrompt="1"/>
          </p:nvPr>
        </p:nvSpPr>
        <p:spPr>
          <a:xfrm>
            <a:off x="1808149"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8" name="Text Placeholder 179">
            <a:extLst>
              <a:ext uri="{FF2B5EF4-FFF2-40B4-BE49-F238E27FC236}">
                <a16:creationId xmlns:a16="http://schemas.microsoft.com/office/drawing/2014/main" id="{79B3327A-9CE4-4DD3-96C9-F1533574C695}"/>
              </a:ext>
            </a:extLst>
          </p:cNvPr>
          <p:cNvSpPr>
            <a:spLocks noGrp="1"/>
          </p:cNvSpPr>
          <p:nvPr>
            <p:ph type="body" sz="quarter" idx="100" hasCustomPrompt="1"/>
          </p:nvPr>
        </p:nvSpPr>
        <p:spPr>
          <a:xfrm>
            <a:off x="2367192" y="203127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9" name="Text Placeholder 179">
            <a:extLst>
              <a:ext uri="{FF2B5EF4-FFF2-40B4-BE49-F238E27FC236}">
                <a16:creationId xmlns:a16="http://schemas.microsoft.com/office/drawing/2014/main" id="{D382AFDF-4F68-4E3D-B223-907674F6898A}"/>
              </a:ext>
            </a:extLst>
          </p:cNvPr>
          <p:cNvSpPr>
            <a:spLocks noGrp="1"/>
          </p:cNvSpPr>
          <p:nvPr>
            <p:ph type="body" sz="quarter" idx="101" hasCustomPrompt="1"/>
          </p:nvPr>
        </p:nvSpPr>
        <p:spPr>
          <a:xfrm>
            <a:off x="2367192"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0" name="Text Placeholder 179">
            <a:extLst>
              <a:ext uri="{FF2B5EF4-FFF2-40B4-BE49-F238E27FC236}">
                <a16:creationId xmlns:a16="http://schemas.microsoft.com/office/drawing/2014/main" id="{13ABDB90-2D0F-45CC-B045-BAB01AB61492}"/>
              </a:ext>
            </a:extLst>
          </p:cNvPr>
          <p:cNvSpPr>
            <a:spLocks noGrp="1"/>
          </p:cNvSpPr>
          <p:nvPr>
            <p:ph type="body" sz="quarter" idx="102" hasCustomPrompt="1"/>
          </p:nvPr>
        </p:nvSpPr>
        <p:spPr>
          <a:xfrm>
            <a:off x="2935654"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1" name="Text Placeholder 179">
            <a:extLst>
              <a:ext uri="{FF2B5EF4-FFF2-40B4-BE49-F238E27FC236}">
                <a16:creationId xmlns:a16="http://schemas.microsoft.com/office/drawing/2014/main" id="{BC6863A4-FAFE-4944-868C-BBB477EEEDAD}"/>
              </a:ext>
            </a:extLst>
          </p:cNvPr>
          <p:cNvSpPr>
            <a:spLocks noGrp="1"/>
          </p:cNvSpPr>
          <p:nvPr>
            <p:ph type="body" sz="quarter" idx="103" hasCustomPrompt="1"/>
          </p:nvPr>
        </p:nvSpPr>
        <p:spPr>
          <a:xfrm>
            <a:off x="2935654"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2" name="Text Placeholder 179">
            <a:extLst>
              <a:ext uri="{FF2B5EF4-FFF2-40B4-BE49-F238E27FC236}">
                <a16:creationId xmlns:a16="http://schemas.microsoft.com/office/drawing/2014/main" id="{65680738-3E1F-473B-97D0-440BA5C0F16E}"/>
              </a:ext>
            </a:extLst>
          </p:cNvPr>
          <p:cNvSpPr>
            <a:spLocks noGrp="1"/>
          </p:cNvSpPr>
          <p:nvPr>
            <p:ph type="body" sz="quarter" idx="104" hasCustomPrompt="1"/>
          </p:nvPr>
        </p:nvSpPr>
        <p:spPr>
          <a:xfrm>
            <a:off x="3408937"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3" name="Text Placeholder 179">
            <a:extLst>
              <a:ext uri="{FF2B5EF4-FFF2-40B4-BE49-F238E27FC236}">
                <a16:creationId xmlns:a16="http://schemas.microsoft.com/office/drawing/2014/main" id="{BFA537A2-87D5-4C3F-8167-BD5ED071BFFA}"/>
              </a:ext>
            </a:extLst>
          </p:cNvPr>
          <p:cNvSpPr>
            <a:spLocks noGrp="1"/>
          </p:cNvSpPr>
          <p:nvPr>
            <p:ph type="body" sz="quarter" idx="105" hasCustomPrompt="1"/>
          </p:nvPr>
        </p:nvSpPr>
        <p:spPr>
          <a:xfrm>
            <a:off x="3408937"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4" name="Text Placeholder 179">
            <a:extLst>
              <a:ext uri="{FF2B5EF4-FFF2-40B4-BE49-F238E27FC236}">
                <a16:creationId xmlns:a16="http://schemas.microsoft.com/office/drawing/2014/main" id="{D8DFF447-4356-4A1D-B0C1-D2AA41ACCC25}"/>
              </a:ext>
            </a:extLst>
          </p:cNvPr>
          <p:cNvSpPr>
            <a:spLocks noGrp="1"/>
          </p:cNvSpPr>
          <p:nvPr>
            <p:ph type="body" sz="quarter" idx="106" hasCustomPrompt="1"/>
          </p:nvPr>
        </p:nvSpPr>
        <p:spPr>
          <a:xfrm>
            <a:off x="3977399"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5" name="Text Placeholder 179">
            <a:extLst>
              <a:ext uri="{FF2B5EF4-FFF2-40B4-BE49-F238E27FC236}">
                <a16:creationId xmlns:a16="http://schemas.microsoft.com/office/drawing/2014/main" id="{B5631A17-AACE-4B8C-B9EA-DE8402F678A7}"/>
              </a:ext>
            </a:extLst>
          </p:cNvPr>
          <p:cNvSpPr>
            <a:spLocks noGrp="1"/>
          </p:cNvSpPr>
          <p:nvPr>
            <p:ph type="body" sz="quarter" idx="107" hasCustomPrompt="1"/>
          </p:nvPr>
        </p:nvSpPr>
        <p:spPr>
          <a:xfrm>
            <a:off x="3977399"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6" name="Text Placeholder 179">
            <a:extLst>
              <a:ext uri="{FF2B5EF4-FFF2-40B4-BE49-F238E27FC236}">
                <a16:creationId xmlns:a16="http://schemas.microsoft.com/office/drawing/2014/main" id="{14189237-8A86-46F6-A5CD-A1A05FE0823C}"/>
              </a:ext>
            </a:extLst>
          </p:cNvPr>
          <p:cNvSpPr>
            <a:spLocks noGrp="1"/>
          </p:cNvSpPr>
          <p:nvPr>
            <p:ph type="body" sz="quarter" idx="108" hasCustomPrompt="1"/>
          </p:nvPr>
        </p:nvSpPr>
        <p:spPr>
          <a:xfrm>
            <a:off x="320309"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7" name="Text Placeholder 179">
            <a:extLst>
              <a:ext uri="{FF2B5EF4-FFF2-40B4-BE49-F238E27FC236}">
                <a16:creationId xmlns:a16="http://schemas.microsoft.com/office/drawing/2014/main" id="{654B1F4E-E7C3-44BF-A9B3-AE9FFC792119}"/>
              </a:ext>
            </a:extLst>
          </p:cNvPr>
          <p:cNvSpPr>
            <a:spLocks noGrp="1"/>
          </p:cNvSpPr>
          <p:nvPr>
            <p:ph type="body" sz="quarter" idx="109" hasCustomPrompt="1"/>
          </p:nvPr>
        </p:nvSpPr>
        <p:spPr>
          <a:xfrm>
            <a:off x="320309"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8" name="Text Placeholder 179">
            <a:extLst>
              <a:ext uri="{FF2B5EF4-FFF2-40B4-BE49-F238E27FC236}">
                <a16:creationId xmlns:a16="http://schemas.microsoft.com/office/drawing/2014/main" id="{B1EF9E8C-22F1-4D5F-AA42-6E93697C83A1}"/>
              </a:ext>
            </a:extLst>
          </p:cNvPr>
          <p:cNvSpPr>
            <a:spLocks noGrp="1"/>
          </p:cNvSpPr>
          <p:nvPr>
            <p:ph type="body" sz="quarter" idx="110" hasCustomPrompt="1"/>
          </p:nvPr>
        </p:nvSpPr>
        <p:spPr>
          <a:xfrm>
            <a:off x="1353567"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9" name="Text Placeholder 179">
            <a:extLst>
              <a:ext uri="{FF2B5EF4-FFF2-40B4-BE49-F238E27FC236}">
                <a16:creationId xmlns:a16="http://schemas.microsoft.com/office/drawing/2014/main" id="{090DCDEA-3B75-4AD9-B70B-4DF9B4B9640B}"/>
              </a:ext>
            </a:extLst>
          </p:cNvPr>
          <p:cNvSpPr>
            <a:spLocks noGrp="1"/>
          </p:cNvSpPr>
          <p:nvPr>
            <p:ph type="body" sz="quarter" idx="111" hasCustomPrompt="1"/>
          </p:nvPr>
        </p:nvSpPr>
        <p:spPr>
          <a:xfrm>
            <a:off x="1353569"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0" name="Text Placeholder 179">
            <a:extLst>
              <a:ext uri="{FF2B5EF4-FFF2-40B4-BE49-F238E27FC236}">
                <a16:creationId xmlns:a16="http://schemas.microsoft.com/office/drawing/2014/main" id="{37D06020-672E-4772-A180-17A469E35C8E}"/>
              </a:ext>
            </a:extLst>
          </p:cNvPr>
          <p:cNvSpPr>
            <a:spLocks noGrp="1"/>
          </p:cNvSpPr>
          <p:nvPr>
            <p:ph type="body" sz="quarter" idx="112" hasCustomPrompt="1"/>
          </p:nvPr>
        </p:nvSpPr>
        <p:spPr>
          <a:xfrm>
            <a:off x="2491544"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1" name="Text Placeholder 179">
            <a:extLst>
              <a:ext uri="{FF2B5EF4-FFF2-40B4-BE49-F238E27FC236}">
                <a16:creationId xmlns:a16="http://schemas.microsoft.com/office/drawing/2014/main" id="{F674E2B1-3F50-49F9-86AC-2D6DA5ABDB24}"/>
              </a:ext>
            </a:extLst>
          </p:cNvPr>
          <p:cNvSpPr>
            <a:spLocks noGrp="1"/>
          </p:cNvSpPr>
          <p:nvPr>
            <p:ph type="body" sz="quarter" idx="113" hasCustomPrompt="1"/>
          </p:nvPr>
        </p:nvSpPr>
        <p:spPr>
          <a:xfrm>
            <a:off x="2491544"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2" name="Text Placeholder 179">
            <a:extLst>
              <a:ext uri="{FF2B5EF4-FFF2-40B4-BE49-F238E27FC236}">
                <a16:creationId xmlns:a16="http://schemas.microsoft.com/office/drawing/2014/main" id="{3386BDBB-47D1-4CE7-9973-808D976F859C}"/>
              </a:ext>
            </a:extLst>
          </p:cNvPr>
          <p:cNvSpPr>
            <a:spLocks noGrp="1"/>
          </p:cNvSpPr>
          <p:nvPr>
            <p:ph type="body" sz="quarter" idx="114" hasCustomPrompt="1"/>
          </p:nvPr>
        </p:nvSpPr>
        <p:spPr>
          <a:xfrm>
            <a:off x="3524802"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3" name="Text Placeholder 179">
            <a:extLst>
              <a:ext uri="{FF2B5EF4-FFF2-40B4-BE49-F238E27FC236}">
                <a16:creationId xmlns:a16="http://schemas.microsoft.com/office/drawing/2014/main" id="{DE9EEB08-499E-4F90-97D5-A7255162093E}"/>
              </a:ext>
            </a:extLst>
          </p:cNvPr>
          <p:cNvSpPr>
            <a:spLocks noGrp="1"/>
          </p:cNvSpPr>
          <p:nvPr>
            <p:ph type="body" sz="quarter" idx="115" hasCustomPrompt="1"/>
          </p:nvPr>
        </p:nvSpPr>
        <p:spPr>
          <a:xfrm>
            <a:off x="3524804"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4" name="Text Placeholder 179">
            <a:extLst>
              <a:ext uri="{FF2B5EF4-FFF2-40B4-BE49-F238E27FC236}">
                <a16:creationId xmlns:a16="http://schemas.microsoft.com/office/drawing/2014/main" id="{9C6F9571-A94B-4A1B-80D4-5ED3F55449E5}"/>
              </a:ext>
            </a:extLst>
          </p:cNvPr>
          <p:cNvSpPr>
            <a:spLocks noGrp="1"/>
          </p:cNvSpPr>
          <p:nvPr>
            <p:ph type="body" sz="quarter" idx="116" hasCustomPrompt="1"/>
          </p:nvPr>
        </p:nvSpPr>
        <p:spPr>
          <a:xfrm>
            <a:off x="752294" y="4321033"/>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5" name="Text Placeholder 179">
            <a:extLst>
              <a:ext uri="{FF2B5EF4-FFF2-40B4-BE49-F238E27FC236}">
                <a16:creationId xmlns:a16="http://schemas.microsoft.com/office/drawing/2014/main" id="{E19536A2-2221-4159-BB9E-88C37ED47573}"/>
              </a:ext>
            </a:extLst>
          </p:cNvPr>
          <p:cNvSpPr>
            <a:spLocks noGrp="1"/>
          </p:cNvSpPr>
          <p:nvPr>
            <p:ph type="body" sz="quarter" idx="117" hasCustomPrompt="1"/>
          </p:nvPr>
        </p:nvSpPr>
        <p:spPr>
          <a:xfrm>
            <a:off x="752294" y="4476044"/>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6" name="Text Placeholder 179">
            <a:extLst>
              <a:ext uri="{FF2B5EF4-FFF2-40B4-BE49-F238E27FC236}">
                <a16:creationId xmlns:a16="http://schemas.microsoft.com/office/drawing/2014/main" id="{076B2552-75B5-4C7D-BF99-CCDEADE5A332}"/>
              </a:ext>
            </a:extLst>
          </p:cNvPr>
          <p:cNvSpPr>
            <a:spLocks noGrp="1"/>
          </p:cNvSpPr>
          <p:nvPr>
            <p:ph type="body" sz="quarter" idx="118" hasCustomPrompt="1"/>
          </p:nvPr>
        </p:nvSpPr>
        <p:spPr>
          <a:xfrm>
            <a:off x="2967544" y="4318997"/>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7" name="Text Placeholder 179">
            <a:extLst>
              <a:ext uri="{FF2B5EF4-FFF2-40B4-BE49-F238E27FC236}">
                <a16:creationId xmlns:a16="http://schemas.microsoft.com/office/drawing/2014/main" id="{ADF96C12-EE8A-4F27-9F74-B5EC84F9D97F}"/>
              </a:ext>
            </a:extLst>
          </p:cNvPr>
          <p:cNvSpPr>
            <a:spLocks noGrp="1"/>
          </p:cNvSpPr>
          <p:nvPr>
            <p:ph type="body" sz="quarter" idx="119" hasCustomPrompt="1"/>
          </p:nvPr>
        </p:nvSpPr>
        <p:spPr>
          <a:xfrm>
            <a:off x="2967544" y="4474008"/>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8" name="Text Placeholder 179">
            <a:extLst>
              <a:ext uri="{FF2B5EF4-FFF2-40B4-BE49-F238E27FC236}">
                <a16:creationId xmlns:a16="http://schemas.microsoft.com/office/drawing/2014/main" id="{3C3F6959-FCC8-4BED-AF18-B2CB96DF3F26}"/>
              </a:ext>
            </a:extLst>
          </p:cNvPr>
          <p:cNvSpPr>
            <a:spLocks noGrp="1"/>
          </p:cNvSpPr>
          <p:nvPr>
            <p:ph type="body" sz="quarter" idx="120" hasCustomPrompt="1"/>
          </p:nvPr>
        </p:nvSpPr>
        <p:spPr>
          <a:xfrm>
            <a:off x="1874665" y="5912164"/>
            <a:ext cx="1058720" cy="274138"/>
          </a:xfrm>
        </p:spPr>
        <p:txBody>
          <a:bodyPr>
            <a:noAutofit/>
          </a:bodyPr>
          <a:lstStyle>
            <a:lvl1pPr marL="0" indent="0" algn="ctr">
              <a:buNone/>
              <a:defRPr sz="145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0" name="Text Placeholder 179">
            <a:extLst>
              <a:ext uri="{FF2B5EF4-FFF2-40B4-BE49-F238E27FC236}">
                <a16:creationId xmlns:a16="http://schemas.microsoft.com/office/drawing/2014/main" id="{01DC3130-BB8E-418A-AD7A-085D404D0C67}"/>
              </a:ext>
            </a:extLst>
          </p:cNvPr>
          <p:cNvSpPr>
            <a:spLocks noGrp="1"/>
          </p:cNvSpPr>
          <p:nvPr>
            <p:ph type="body" sz="quarter" idx="122" hasCustomPrompt="1"/>
          </p:nvPr>
        </p:nvSpPr>
        <p:spPr>
          <a:xfrm>
            <a:off x="4550603"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1" name="Text Placeholder 179">
            <a:extLst>
              <a:ext uri="{FF2B5EF4-FFF2-40B4-BE49-F238E27FC236}">
                <a16:creationId xmlns:a16="http://schemas.microsoft.com/office/drawing/2014/main" id="{FF5EBCCC-3567-427A-B1DC-BEA77083DE58}"/>
              </a:ext>
            </a:extLst>
          </p:cNvPr>
          <p:cNvSpPr>
            <a:spLocks noGrp="1"/>
          </p:cNvSpPr>
          <p:nvPr>
            <p:ph type="body" sz="quarter" idx="123" hasCustomPrompt="1"/>
          </p:nvPr>
        </p:nvSpPr>
        <p:spPr>
          <a:xfrm>
            <a:off x="4550603" y="2114236"/>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2" name="Text Placeholder 179">
            <a:extLst>
              <a:ext uri="{FF2B5EF4-FFF2-40B4-BE49-F238E27FC236}">
                <a16:creationId xmlns:a16="http://schemas.microsoft.com/office/drawing/2014/main" id="{FD33A10B-D430-40BD-BEA8-D18C9664BA84}"/>
              </a:ext>
            </a:extLst>
          </p:cNvPr>
          <p:cNvSpPr>
            <a:spLocks noGrp="1"/>
          </p:cNvSpPr>
          <p:nvPr>
            <p:ph type="body" sz="quarter" idx="124" hasCustomPrompt="1"/>
          </p:nvPr>
        </p:nvSpPr>
        <p:spPr>
          <a:xfrm>
            <a:off x="5119065"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3" name="Text Placeholder 179">
            <a:extLst>
              <a:ext uri="{FF2B5EF4-FFF2-40B4-BE49-F238E27FC236}">
                <a16:creationId xmlns:a16="http://schemas.microsoft.com/office/drawing/2014/main" id="{B7BB36F5-8364-4914-9283-2B97CF63C110}"/>
              </a:ext>
            </a:extLst>
          </p:cNvPr>
          <p:cNvSpPr>
            <a:spLocks noGrp="1"/>
          </p:cNvSpPr>
          <p:nvPr>
            <p:ph type="body" sz="quarter" idx="125" hasCustomPrompt="1"/>
          </p:nvPr>
        </p:nvSpPr>
        <p:spPr>
          <a:xfrm>
            <a:off x="5119065"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4" name="Text Placeholder 179">
            <a:extLst>
              <a:ext uri="{FF2B5EF4-FFF2-40B4-BE49-F238E27FC236}">
                <a16:creationId xmlns:a16="http://schemas.microsoft.com/office/drawing/2014/main" id="{8FF159FF-353E-48C6-A0A9-68966D9A34A9}"/>
              </a:ext>
            </a:extLst>
          </p:cNvPr>
          <p:cNvSpPr>
            <a:spLocks noGrp="1"/>
          </p:cNvSpPr>
          <p:nvPr>
            <p:ph type="body" sz="quarter" idx="126" hasCustomPrompt="1"/>
          </p:nvPr>
        </p:nvSpPr>
        <p:spPr>
          <a:xfrm>
            <a:off x="5592348"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5" name="Text Placeholder 179">
            <a:extLst>
              <a:ext uri="{FF2B5EF4-FFF2-40B4-BE49-F238E27FC236}">
                <a16:creationId xmlns:a16="http://schemas.microsoft.com/office/drawing/2014/main" id="{6622E87C-30F6-40D3-AF5E-0A250D03BC7D}"/>
              </a:ext>
            </a:extLst>
          </p:cNvPr>
          <p:cNvSpPr>
            <a:spLocks noGrp="1"/>
          </p:cNvSpPr>
          <p:nvPr>
            <p:ph type="body" sz="quarter" idx="127" hasCustomPrompt="1"/>
          </p:nvPr>
        </p:nvSpPr>
        <p:spPr>
          <a:xfrm>
            <a:off x="5592348"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6" name="Text Placeholder 179">
            <a:extLst>
              <a:ext uri="{FF2B5EF4-FFF2-40B4-BE49-F238E27FC236}">
                <a16:creationId xmlns:a16="http://schemas.microsoft.com/office/drawing/2014/main" id="{8A665529-E6D0-4727-A760-30CC176DB824}"/>
              </a:ext>
            </a:extLst>
          </p:cNvPr>
          <p:cNvSpPr>
            <a:spLocks noGrp="1"/>
          </p:cNvSpPr>
          <p:nvPr>
            <p:ph type="body" sz="quarter" idx="128" hasCustomPrompt="1"/>
          </p:nvPr>
        </p:nvSpPr>
        <p:spPr>
          <a:xfrm>
            <a:off x="6160810"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7" name="Text Placeholder 179">
            <a:extLst>
              <a:ext uri="{FF2B5EF4-FFF2-40B4-BE49-F238E27FC236}">
                <a16:creationId xmlns:a16="http://schemas.microsoft.com/office/drawing/2014/main" id="{2554754C-CE6F-4E6B-BD0C-4D9826CBA709}"/>
              </a:ext>
            </a:extLst>
          </p:cNvPr>
          <p:cNvSpPr>
            <a:spLocks noGrp="1"/>
          </p:cNvSpPr>
          <p:nvPr>
            <p:ph type="body" sz="quarter" idx="129" hasCustomPrompt="1"/>
          </p:nvPr>
        </p:nvSpPr>
        <p:spPr>
          <a:xfrm>
            <a:off x="6160810"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8" name="Text Placeholder 179">
            <a:extLst>
              <a:ext uri="{FF2B5EF4-FFF2-40B4-BE49-F238E27FC236}">
                <a16:creationId xmlns:a16="http://schemas.microsoft.com/office/drawing/2014/main" id="{EDEDD103-9C04-4433-B1D4-BACD4ED0D635}"/>
              </a:ext>
            </a:extLst>
          </p:cNvPr>
          <p:cNvSpPr>
            <a:spLocks noGrp="1"/>
          </p:cNvSpPr>
          <p:nvPr>
            <p:ph type="body" sz="quarter" idx="130" hasCustomPrompt="1"/>
          </p:nvPr>
        </p:nvSpPr>
        <p:spPr>
          <a:xfrm>
            <a:off x="6719853" y="203127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9" name="Text Placeholder 179">
            <a:extLst>
              <a:ext uri="{FF2B5EF4-FFF2-40B4-BE49-F238E27FC236}">
                <a16:creationId xmlns:a16="http://schemas.microsoft.com/office/drawing/2014/main" id="{27E925B9-D3D0-4B11-9E41-57AD90C7087C}"/>
              </a:ext>
            </a:extLst>
          </p:cNvPr>
          <p:cNvSpPr>
            <a:spLocks noGrp="1"/>
          </p:cNvSpPr>
          <p:nvPr>
            <p:ph type="body" sz="quarter" idx="131" hasCustomPrompt="1"/>
          </p:nvPr>
        </p:nvSpPr>
        <p:spPr>
          <a:xfrm>
            <a:off x="6719853"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0" name="Text Placeholder 179">
            <a:extLst>
              <a:ext uri="{FF2B5EF4-FFF2-40B4-BE49-F238E27FC236}">
                <a16:creationId xmlns:a16="http://schemas.microsoft.com/office/drawing/2014/main" id="{5E70E5BC-C418-41D5-ABCE-8714BCB3DCD3}"/>
              </a:ext>
            </a:extLst>
          </p:cNvPr>
          <p:cNvSpPr>
            <a:spLocks noGrp="1"/>
          </p:cNvSpPr>
          <p:nvPr>
            <p:ph type="body" sz="quarter" idx="132" hasCustomPrompt="1"/>
          </p:nvPr>
        </p:nvSpPr>
        <p:spPr>
          <a:xfrm>
            <a:off x="7288315"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1" name="Text Placeholder 179">
            <a:extLst>
              <a:ext uri="{FF2B5EF4-FFF2-40B4-BE49-F238E27FC236}">
                <a16:creationId xmlns:a16="http://schemas.microsoft.com/office/drawing/2014/main" id="{04D03841-B20E-473F-BB7F-1996D3CA3A4C}"/>
              </a:ext>
            </a:extLst>
          </p:cNvPr>
          <p:cNvSpPr>
            <a:spLocks noGrp="1"/>
          </p:cNvSpPr>
          <p:nvPr>
            <p:ph type="body" sz="quarter" idx="133" hasCustomPrompt="1"/>
          </p:nvPr>
        </p:nvSpPr>
        <p:spPr>
          <a:xfrm>
            <a:off x="7288315"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2" name="Text Placeholder 179">
            <a:extLst>
              <a:ext uri="{FF2B5EF4-FFF2-40B4-BE49-F238E27FC236}">
                <a16:creationId xmlns:a16="http://schemas.microsoft.com/office/drawing/2014/main" id="{8D4DCDCA-48ED-458B-9B6B-6B54917BFBAE}"/>
              </a:ext>
            </a:extLst>
          </p:cNvPr>
          <p:cNvSpPr>
            <a:spLocks noGrp="1"/>
          </p:cNvSpPr>
          <p:nvPr>
            <p:ph type="body" sz="quarter" idx="134" hasCustomPrompt="1"/>
          </p:nvPr>
        </p:nvSpPr>
        <p:spPr>
          <a:xfrm>
            <a:off x="7761598"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3" name="Text Placeholder 179">
            <a:extLst>
              <a:ext uri="{FF2B5EF4-FFF2-40B4-BE49-F238E27FC236}">
                <a16:creationId xmlns:a16="http://schemas.microsoft.com/office/drawing/2014/main" id="{B18BAC01-FC15-4F8F-A7D3-94B804CAE1FA}"/>
              </a:ext>
            </a:extLst>
          </p:cNvPr>
          <p:cNvSpPr>
            <a:spLocks noGrp="1"/>
          </p:cNvSpPr>
          <p:nvPr>
            <p:ph type="body" sz="quarter" idx="135" hasCustomPrompt="1"/>
          </p:nvPr>
        </p:nvSpPr>
        <p:spPr>
          <a:xfrm>
            <a:off x="7761598"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4" name="Text Placeholder 179">
            <a:extLst>
              <a:ext uri="{FF2B5EF4-FFF2-40B4-BE49-F238E27FC236}">
                <a16:creationId xmlns:a16="http://schemas.microsoft.com/office/drawing/2014/main" id="{60E02F21-98FC-4E8B-AAFA-2037D2A8EB6F}"/>
              </a:ext>
            </a:extLst>
          </p:cNvPr>
          <p:cNvSpPr>
            <a:spLocks noGrp="1"/>
          </p:cNvSpPr>
          <p:nvPr>
            <p:ph type="body" sz="quarter" idx="136" hasCustomPrompt="1"/>
          </p:nvPr>
        </p:nvSpPr>
        <p:spPr>
          <a:xfrm>
            <a:off x="8330060"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5" name="Text Placeholder 179">
            <a:extLst>
              <a:ext uri="{FF2B5EF4-FFF2-40B4-BE49-F238E27FC236}">
                <a16:creationId xmlns:a16="http://schemas.microsoft.com/office/drawing/2014/main" id="{D1D3797E-E147-4757-9EAC-C7E8D8D95683}"/>
              </a:ext>
            </a:extLst>
          </p:cNvPr>
          <p:cNvSpPr>
            <a:spLocks noGrp="1"/>
          </p:cNvSpPr>
          <p:nvPr>
            <p:ph type="body" sz="quarter" idx="137" hasCustomPrompt="1"/>
          </p:nvPr>
        </p:nvSpPr>
        <p:spPr>
          <a:xfrm>
            <a:off x="8330060"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6" name="Text Placeholder 179">
            <a:extLst>
              <a:ext uri="{FF2B5EF4-FFF2-40B4-BE49-F238E27FC236}">
                <a16:creationId xmlns:a16="http://schemas.microsoft.com/office/drawing/2014/main" id="{39158938-19B2-4A5E-87BA-7C17AEEAD196}"/>
              </a:ext>
            </a:extLst>
          </p:cNvPr>
          <p:cNvSpPr>
            <a:spLocks noGrp="1"/>
          </p:cNvSpPr>
          <p:nvPr>
            <p:ph type="body" sz="quarter" idx="138" hasCustomPrompt="1"/>
          </p:nvPr>
        </p:nvSpPr>
        <p:spPr>
          <a:xfrm>
            <a:off x="4672970"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7" name="Text Placeholder 179">
            <a:extLst>
              <a:ext uri="{FF2B5EF4-FFF2-40B4-BE49-F238E27FC236}">
                <a16:creationId xmlns:a16="http://schemas.microsoft.com/office/drawing/2014/main" id="{F70C2C52-0BD0-47A5-8F9C-7BC85BBAE754}"/>
              </a:ext>
            </a:extLst>
          </p:cNvPr>
          <p:cNvSpPr>
            <a:spLocks noGrp="1"/>
          </p:cNvSpPr>
          <p:nvPr>
            <p:ph type="body" sz="quarter" idx="139" hasCustomPrompt="1"/>
          </p:nvPr>
        </p:nvSpPr>
        <p:spPr>
          <a:xfrm>
            <a:off x="4672970"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8" name="Text Placeholder 179">
            <a:extLst>
              <a:ext uri="{FF2B5EF4-FFF2-40B4-BE49-F238E27FC236}">
                <a16:creationId xmlns:a16="http://schemas.microsoft.com/office/drawing/2014/main" id="{6BA0B195-5D94-40D3-9E11-C90BFBE87E6B}"/>
              </a:ext>
            </a:extLst>
          </p:cNvPr>
          <p:cNvSpPr>
            <a:spLocks noGrp="1"/>
          </p:cNvSpPr>
          <p:nvPr>
            <p:ph type="body" sz="quarter" idx="140" hasCustomPrompt="1"/>
          </p:nvPr>
        </p:nvSpPr>
        <p:spPr>
          <a:xfrm>
            <a:off x="5706228"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9" name="Text Placeholder 179">
            <a:extLst>
              <a:ext uri="{FF2B5EF4-FFF2-40B4-BE49-F238E27FC236}">
                <a16:creationId xmlns:a16="http://schemas.microsoft.com/office/drawing/2014/main" id="{A7E014C0-7CC1-4B0B-9E76-58CBFC5FB70D}"/>
              </a:ext>
            </a:extLst>
          </p:cNvPr>
          <p:cNvSpPr>
            <a:spLocks noGrp="1"/>
          </p:cNvSpPr>
          <p:nvPr>
            <p:ph type="body" sz="quarter" idx="141" hasCustomPrompt="1"/>
          </p:nvPr>
        </p:nvSpPr>
        <p:spPr>
          <a:xfrm>
            <a:off x="5706230"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0" name="Text Placeholder 179">
            <a:extLst>
              <a:ext uri="{FF2B5EF4-FFF2-40B4-BE49-F238E27FC236}">
                <a16:creationId xmlns:a16="http://schemas.microsoft.com/office/drawing/2014/main" id="{B8728203-249C-42A7-BB35-33C58D836968}"/>
              </a:ext>
            </a:extLst>
          </p:cNvPr>
          <p:cNvSpPr>
            <a:spLocks noGrp="1"/>
          </p:cNvSpPr>
          <p:nvPr>
            <p:ph type="body" sz="quarter" idx="142" hasCustomPrompt="1"/>
          </p:nvPr>
        </p:nvSpPr>
        <p:spPr>
          <a:xfrm>
            <a:off x="6844205"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1" name="Text Placeholder 179">
            <a:extLst>
              <a:ext uri="{FF2B5EF4-FFF2-40B4-BE49-F238E27FC236}">
                <a16:creationId xmlns:a16="http://schemas.microsoft.com/office/drawing/2014/main" id="{0D7D1A9D-2F9C-4A70-8D1F-027BE2E2B7D7}"/>
              </a:ext>
            </a:extLst>
          </p:cNvPr>
          <p:cNvSpPr>
            <a:spLocks noGrp="1"/>
          </p:cNvSpPr>
          <p:nvPr>
            <p:ph type="body" sz="quarter" idx="143" hasCustomPrompt="1"/>
          </p:nvPr>
        </p:nvSpPr>
        <p:spPr>
          <a:xfrm>
            <a:off x="6844205"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2" name="Text Placeholder 179">
            <a:extLst>
              <a:ext uri="{FF2B5EF4-FFF2-40B4-BE49-F238E27FC236}">
                <a16:creationId xmlns:a16="http://schemas.microsoft.com/office/drawing/2014/main" id="{741AEC2A-1D81-4607-8D5D-C1645BB6C467}"/>
              </a:ext>
            </a:extLst>
          </p:cNvPr>
          <p:cNvSpPr>
            <a:spLocks noGrp="1"/>
          </p:cNvSpPr>
          <p:nvPr>
            <p:ph type="body" sz="quarter" idx="144" hasCustomPrompt="1"/>
          </p:nvPr>
        </p:nvSpPr>
        <p:spPr>
          <a:xfrm>
            <a:off x="7877463"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3" name="Text Placeholder 179">
            <a:extLst>
              <a:ext uri="{FF2B5EF4-FFF2-40B4-BE49-F238E27FC236}">
                <a16:creationId xmlns:a16="http://schemas.microsoft.com/office/drawing/2014/main" id="{EEFB629C-01A5-4366-B701-6C2A7FEE1A28}"/>
              </a:ext>
            </a:extLst>
          </p:cNvPr>
          <p:cNvSpPr>
            <a:spLocks noGrp="1"/>
          </p:cNvSpPr>
          <p:nvPr>
            <p:ph type="body" sz="quarter" idx="145" hasCustomPrompt="1"/>
          </p:nvPr>
        </p:nvSpPr>
        <p:spPr>
          <a:xfrm>
            <a:off x="7877465"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4" name="Text Placeholder 179">
            <a:extLst>
              <a:ext uri="{FF2B5EF4-FFF2-40B4-BE49-F238E27FC236}">
                <a16:creationId xmlns:a16="http://schemas.microsoft.com/office/drawing/2014/main" id="{9B59B216-1D0B-44D6-9608-8B71BF5865FC}"/>
              </a:ext>
            </a:extLst>
          </p:cNvPr>
          <p:cNvSpPr>
            <a:spLocks noGrp="1"/>
          </p:cNvSpPr>
          <p:nvPr>
            <p:ph type="body" sz="quarter" idx="146" hasCustomPrompt="1"/>
          </p:nvPr>
        </p:nvSpPr>
        <p:spPr>
          <a:xfrm>
            <a:off x="5098516" y="4321033"/>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5" name="Text Placeholder 179">
            <a:extLst>
              <a:ext uri="{FF2B5EF4-FFF2-40B4-BE49-F238E27FC236}">
                <a16:creationId xmlns:a16="http://schemas.microsoft.com/office/drawing/2014/main" id="{F8690D28-2F48-4A24-937B-5BD4DEFAC7F9}"/>
              </a:ext>
            </a:extLst>
          </p:cNvPr>
          <p:cNvSpPr>
            <a:spLocks noGrp="1"/>
          </p:cNvSpPr>
          <p:nvPr>
            <p:ph type="body" sz="quarter" idx="147" hasCustomPrompt="1"/>
          </p:nvPr>
        </p:nvSpPr>
        <p:spPr>
          <a:xfrm>
            <a:off x="5098516" y="4476044"/>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6" name="Text Placeholder 179">
            <a:extLst>
              <a:ext uri="{FF2B5EF4-FFF2-40B4-BE49-F238E27FC236}">
                <a16:creationId xmlns:a16="http://schemas.microsoft.com/office/drawing/2014/main" id="{23401D2B-114D-4A76-A4CF-1AA14BFA96B2}"/>
              </a:ext>
            </a:extLst>
          </p:cNvPr>
          <p:cNvSpPr>
            <a:spLocks noGrp="1"/>
          </p:cNvSpPr>
          <p:nvPr>
            <p:ph type="body" sz="quarter" idx="148" hasCustomPrompt="1"/>
          </p:nvPr>
        </p:nvSpPr>
        <p:spPr>
          <a:xfrm>
            <a:off x="7320205" y="4318997"/>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7" name="Text Placeholder 179">
            <a:extLst>
              <a:ext uri="{FF2B5EF4-FFF2-40B4-BE49-F238E27FC236}">
                <a16:creationId xmlns:a16="http://schemas.microsoft.com/office/drawing/2014/main" id="{BD950153-A1C8-485C-937C-B274FC75067C}"/>
              </a:ext>
            </a:extLst>
          </p:cNvPr>
          <p:cNvSpPr>
            <a:spLocks noGrp="1"/>
          </p:cNvSpPr>
          <p:nvPr>
            <p:ph type="body" sz="quarter" idx="149" hasCustomPrompt="1"/>
          </p:nvPr>
        </p:nvSpPr>
        <p:spPr>
          <a:xfrm>
            <a:off x="7320205" y="4474008"/>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8" name="Text Placeholder 179">
            <a:extLst>
              <a:ext uri="{FF2B5EF4-FFF2-40B4-BE49-F238E27FC236}">
                <a16:creationId xmlns:a16="http://schemas.microsoft.com/office/drawing/2014/main" id="{AF60A85A-AE0E-4B8C-837E-0C598D9B4FD8}"/>
              </a:ext>
            </a:extLst>
          </p:cNvPr>
          <p:cNvSpPr>
            <a:spLocks noGrp="1"/>
          </p:cNvSpPr>
          <p:nvPr>
            <p:ph type="body" sz="quarter" idx="150" hasCustomPrompt="1"/>
          </p:nvPr>
        </p:nvSpPr>
        <p:spPr>
          <a:xfrm>
            <a:off x="6227326" y="5912164"/>
            <a:ext cx="1058720" cy="274138"/>
          </a:xfrm>
        </p:spPr>
        <p:txBody>
          <a:bodyPr>
            <a:noAutofit/>
          </a:bodyPr>
          <a:lstStyle>
            <a:lvl1pPr marL="0" indent="0" algn="ctr">
              <a:buNone/>
              <a:defRPr sz="145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40" name="Text Placeholder 179">
            <a:extLst>
              <a:ext uri="{FF2B5EF4-FFF2-40B4-BE49-F238E27FC236}">
                <a16:creationId xmlns:a16="http://schemas.microsoft.com/office/drawing/2014/main" id="{EDB59F7A-7DDB-4D2C-8E0C-B330C41660E0}"/>
              </a:ext>
            </a:extLst>
          </p:cNvPr>
          <p:cNvSpPr>
            <a:spLocks noGrp="1"/>
          </p:cNvSpPr>
          <p:nvPr>
            <p:ph type="body" sz="quarter" idx="152" hasCustomPrompt="1"/>
          </p:nvPr>
        </p:nvSpPr>
        <p:spPr>
          <a:xfrm>
            <a:off x="3868516" y="6126295"/>
            <a:ext cx="1406969" cy="401237"/>
          </a:xfrm>
        </p:spPr>
        <p:txBody>
          <a:bodyPr>
            <a:noAutofit/>
          </a:bodyPr>
          <a:lstStyle>
            <a:lvl1pPr marL="0" indent="0" algn="ctr">
              <a:buNone/>
              <a:defRPr sz="18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cxnSp>
        <p:nvCxnSpPr>
          <p:cNvPr id="245" name="Straight Connector 244">
            <a:extLst>
              <a:ext uri="{FF2B5EF4-FFF2-40B4-BE49-F238E27FC236}">
                <a16:creationId xmlns:a16="http://schemas.microsoft.com/office/drawing/2014/main" id="{259D7857-BEE9-4447-8EE6-BBA75974A17F}"/>
              </a:ext>
            </a:extLst>
          </p:cNvPr>
          <p:cNvCxnSpPr/>
          <p:nvPr userDrawn="1"/>
        </p:nvCxnSpPr>
        <p:spPr>
          <a:xfrm>
            <a:off x="2862000" y="928040"/>
            <a:ext cx="342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0" name="Picture Placeholder 249">
            <a:extLst>
              <a:ext uri="{FF2B5EF4-FFF2-40B4-BE49-F238E27FC236}">
                <a16:creationId xmlns:a16="http://schemas.microsoft.com/office/drawing/2014/main" id="{B94F350F-FC91-44EE-AEC7-3874E2E54297}"/>
              </a:ext>
            </a:extLst>
          </p:cNvPr>
          <p:cNvSpPr>
            <a:spLocks noGrp="1"/>
          </p:cNvSpPr>
          <p:nvPr>
            <p:ph type="pic" sz="quarter" idx="71" hasCustomPrompt="1"/>
          </p:nvPr>
        </p:nvSpPr>
        <p:spPr>
          <a:xfrm>
            <a:off x="1425641"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lIns="0" rIns="0" anchor="ctr">
            <a:noAutofit/>
          </a:bodyPr>
          <a:lstStyle>
            <a:lvl1pPr marL="0" indent="0" algn="ctr">
              <a:buNone/>
              <a:defRPr sz="700"/>
            </a:lvl1pPr>
          </a:lstStyle>
          <a:p>
            <a:r>
              <a:rPr lang="en-US" dirty="0"/>
              <a:t>pic</a:t>
            </a:r>
          </a:p>
        </p:txBody>
      </p:sp>
      <p:sp>
        <p:nvSpPr>
          <p:cNvPr id="252" name="Picture Placeholder 251">
            <a:extLst>
              <a:ext uri="{FF2B5EF4-FFF2-40B4-BE49-F238E27FC236}">
                <a16:creationId xmlns:a16="http://schemas.microsoft.com/office/drawing/2014/main" id="{206E7919-9F43-4F57-8C1F-C21C79CB8625}"/>
              </a:ext>
            </a:extLst>
          </p:cNvPr>
          <p:cNvSpPr>
            <a:spLocks noGrp="1"/>
          </p:cNvSpPr>
          <p:nvPr>
            <p:ph type="pic" sz="quarter" idx="154" hasCustomPrompt="1"/>
          </p:nvPr>
        </p:nvSpPr>
        <p:spPr>
          <a:xfrm>
            <a:off x="381203"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anchor="ctr">
            <a:noAutofit/>
          </a:bodyPr>
          <a:lstStyle>
            <a:lvl1pPr marL="0" indent="0" algn="ctr">
              <a:buNone/>
              <a:defRPr sz="700"/>
            </a:lvl1pPr>
          </a:lstStyle>
          <a:p>
            <a:r>
              <a:rPr lang="en-US" dirty="0"/>
              <a:t>pic</a:t>
            </a:r>
          </a:p>
        </p:txBody>
      </p:sp>
      <p:sp>
        <p:nvSpPr>
          <p:cNvPr id="253" name="Picture Placeholder 252">
            <a:extLst>
              <a:ext uri="{FF2B5EF4-FFF2-40B4-BE49-F238E27FC236}">
                <a16:creationId xmlns:a16="http://schemas.microsoft.com/office/drawing/2014/main" id="{9FFB3C6F-99FD-4EFA-8F18-2A1D99E1AB51}"/>
              </a:ext>
            </a:extLst>
          </p:cNvPr>
          <p:cNvSpPr>
            <a:spLocks noGrp="1"/>
          </p:cNvSpPr>
          <p:nvPr>
            <p:ph type="pic" sz="quarter" idx="155" hasCustomPrompt="1"/>
          </p:nvPr>
        </p:nvSpPr>
        <p:spPr>
          <a:xfrm>
            <a:off x="2557328"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lIns="0" rIns="0" anchor="ctr">
            <a:noAutofit/>
          </a:bodyPr>
          <a:lstStyle>
            <a:lvl1pPr marL="0" indent="0" algn="ctr">
              <a:buNone/>
              <a:defRPr sz="700"/>
            </a:lvl1pPr>
          </a:lstStyle>
          <a:p>
            <a:r>
              <a:rPr lang="en-US" dirty="0"/>
              <a:t>pic</a:t>
            </a:r>
          </a:p>
        </p:txBody>
      </p:sp>
      <p:sp>
        <p:nvSpPr>
          <p:cNvPr id="254" name="Picture Placeholder 253">
            <a:extLst>
              <a:ext uri="{FF2B5EF4-FFF2-40B4-BE49-F238E27FC236}">
                <a16:creationId xmlns:a16="http://schemas.microsoft.com/office/drawing/2014/main" id="{65C3C581-D17B-4A1E-946C-F7CC666AD41F}"/>
              </a:ext>
            </a:extLst>
          </p:cNvPr>
          <p:cNvSpPr>
            <a:spLocks noGrp="1"/>
          </p:cNvSpPr>
          <p:nvPr>
            <p:ph type="pic" sz="quarter" idx="156" hasCustomPrompt="1"/>
          </p:nvPr>
        </p:nvSpPr>
        <p:spPr>
          <a:xfrm>
            <a:off x="3594612"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lIns="0" rIns="0" anchor="ctr">
            <a:noAutofit/>
          </a:bodyPr>
          <a:lstStyle>
            <a:lvl1pPr marL="0" indent="0" algn="ctr">
              <a:buNone/>
              <a:defRPr sz="700"/>
            </a:lvl1pPr>
          </a:lstStyle>
          <a:p>
            <a:r>
              <a:rPr lang="en-US" dirty="0"/>
              <a:t>pic</a:t>
            </a:r>
          </a:p>
        </p:txBody>
      </p:sp>
      <p:sp>
        <p:nvSpPr>
          <p:cNvPr id="255" name="Picture Placeholder 254">
            <a:extLst>
              <a:ext uri="{FF2B5EF4-FFF2-40B4-BE49-F238E27FC236}">
                <a16:creationId xmlns:a16="http://schemas.microsoft.com/office/drawing/2014/main" id="{12124D9A-40E6-4B34-8DB4-93954FDCE4A2}"/>
              </a:ext>
            </a:extLst>
          </p:cNvPr>
          <p:cNvSpPr>
            <a:spLocks noGrp="1"/>
          </p:cNvSpPr>
          <p:nvPr>
            <p:ph type="pic" sz="quarter" idx="157" hasCustomPrompt="1"/>
          </p:nvPr>
        </p:nvSpPr>
        <p:spPr>
          <a:xfrm>
            <a:off x="5773768"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6" name="Picture Placeholder 255">
            <a:extLst>
              <a:ext uri="{FF2B5EF4-FFF2-40B4-BE49-F238E27FC236}">
                <a16:creationId xmlns:a16="http://schemas.microsoft.com/office/drawing/2014/main" id="{68245654-B621-4BE8-AFD3-B14B87476C14}"/>
              </a:ext>
            </a:extLst>
          </p:cNvPr>
          <p:cNvSpPr>
            <a:spLocks noGrp="1"/>
          </p:cNvSpPr>
          <p:nvPr>
            <p:ph type="pic" sz="quarter" idx="158" hasCustomPrompt="1"/>
          </p:nvPr>
        </p:nvSpPr>
        <p:spPr>
          <a:xfrm>
            <a:off x="4729330"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7" name="Picture Placeholder 256">
            <a:extLst>
              <a:ext uri="{FF2B5EF4-FFF2-40B4-BE49-F238E27FC236}">
                <a16:creationId xmlns:a16="http://schemas.microsoft.com/office/drawing/2014/main" id="{3246F3BD-3C13-47CA-8A78-73AD5742ADD6}"/>
              </a:ext>
            </a:extLst>
          </p:cNvPr>
          <p:cNvSpPr>
            <a:spLocks noGrp="1"/>
          </p:cNvSpPr>
          <p:nvPr>
            <p:ph type="pic" sz="quarter" idx="159" hasCustomPrompt="1"/>
          </p:nvPr>
        </p:nvSpPr>
        <p:spPr>
          <a:xfrm>
            <a:off x="6905455"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8" name="Picture Placeholder 257">
            <a:extLst>
              <a:ext uri="{FF2B5EF4-FFF2-40B4-BE49-F238E27FC236}">
                <a16:creationId xmlns:a16="http://schemas.microsoft.com/office/drawing/2014/main" id="{1695804D-0708-46A1-9283-5494A5EF633C}"/>
              </a:ext>
            </a:extLst>
          </p:cNvPr>
          <p:cNvSpPr>
            <a:spLocks noGrp="1"/>
          </p:cNvSpPr>
          <p:nvPr>
            <p:ph type="pic" sz="quarter" idx="160" hasCustomPrompt="1"/>
          </p:nvPr>
        </p:nvSpPr>
        <p:spPr>
          <a:xfrm>
            <a:off x="7942739"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1" name="Oval 250">
            <a:extLst>
              <a:ext uri="{FF2B5EF4-FFF2-40B4-BE49-F238E27FC236}">
                <a16:creationId xmlns:a16="http://schemas.microsoft.com/office/drawing/2014/main" id="{5C90CE4B-DBF0-4C99-BEC0-C638F35E7008}"/>
              </a:ext>
            </a:extLst>
          </p:cNvPr>
          <p:cNvSpPr/>
          <p:nvPr userDrawn="1"/>
        </p:nvSpPr>
        <p:spPr>
          <a:xfrm>
            <a:off x="1766873"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Picture Placeholder 7">
            <a:extLst>
              <a:ext uri="{FF2B5EF4-FFF2-40B4-BE49-F238E27FC236}">
                <a16:creationId xmlns:a16="http://schemas.microsoft.com/office/drawing/2014/main" id="{A460FFE3-11F7-49ED-8A18-2C927E63D85D}"/>
              </a:ext>
            </a:extLst>
          </p:cNvPr>
          <p:cNvSpPr>
            <a:spLocks noGrp="1"/>
          </p:cNvSpPr>
          <p:nvPr>
            <p:ph type="pic" sz="quarter" idx="72" hasCustomPrompt="1"/>
          </p:nvPr>
        </p:nvSpPr>
        <p:spPr>
          <a:xfrm>
            <a:off x="1820873"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69" name="Oval 168">
            <a:extLst>
              <a:ext uri="{FF2B5EF4-FFF2-40B4-BE49-F238E27FC236}">
                <a16:creationId xmlns:a16="http://schemas.microsoft.com/office/drawing/2014/main" id="{92391D07-9EC3-4ACD-9EB5-C3D46E1BBB24}"/>
              </a:ext>
            </a:extLst>
          </p:cNvPr>
          <p:cNvSpPr/>
          <p:nvPr userDrawn="1"/>
        </p:nvSpPr>
        <p:spPr>
          <a:xfrm>
            <a:off x="6115000"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Picture Placeholder 7">
            <a:extLst>
              <a:ext uri="{FF2B5EF4-FFF2-40B4-BE49-F238E27FC236}">
                <a16:creationId xmlns:a16="http://schemas.microsoft.com/office/drawing/2014/main" id="{861F05D5-9743-4735-BFE6-58979DB9249E}"/>
              </a:ext>
            </a:extLst>
          </p:cNvPr>
          <p:cNvSpPr>
            <a:spLocks noGrp="1"/>
          </p:cNvSpPr>
          <p:nvPr>
            <p:ph type="pic" sz="quarter" idx="87" hasCustomPrompt="1"/>
          </p:nvPr>
        </p:nvSpPr>
        <p:spPr>
          <a:xfrm>
            <a:off x="6169000"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pic>
        <p:nvPicPr>
          <p:cNvPr id="2" name="Graphic 1">
            <a:extLst>
              <a:ext uri="{FF2B5EF4-FFF2-40B4-BE49-F238E27FC236}">
                <a16:creationId xmlns:a16="http://schemas.microsoft.com/office/drawing/2014/main" id="{69102143-44A2-4CAC-8D73-E24B27AEEFB2}"/>
              </a:ext>
            </a:extLst>
          </p:cNvPr>
          <p:cNvPicPr>
            <a:picLocks/>
          </p:cNvPicPr>
          <p:nvPr userDrawn="1"/>
        </p:nvPicPr>
        <p:blipFill>
          <a:blip r:embed="rId14">
            <a:extLst>
              <a:ext uri="{96DAC541-7B7A-43D3-8B79-37D633B846F1}">
                <asvg:svgBlip xmlns:asvg="http://schemas.microsoft.com/office/drawing/2016/SVG/main" r:embed="rId15"/>
              </a:ext>
            </a:extLst>
          </a:blip>
          <a:stretch>
            <a:fillRect/>
          </a:stretch>
        </p:blipFill>
        <p:spPr>
          <a:xfrm>
            <a:off x="0" y="460303"/>
            <a:ext cx="9144000" cy="720000"/>
          </a:xfrm>
          <a:prstGeom prst="rect">
            <a:avLst/>
          </a:prstGeom>
        </p:spPr>
      </p:pic>
      <p:sp>
        <p:nvSpPr>
          <p:cNvPr id="3" name="TextBox 2">
            <a:extLst>
              <a:ext uri="{FF2B5EF4-FFF2-40B4-BE49-F238E27FC236}">
                <a16:creationId xmlns:a16="http://schemas.microsoft.com/office/drawing/2014/main" id="{88BD727D-77E2-41F3-9C92-1E1625E75D37}"/>
              </a:ext>
            </a:extLst>
          </p:cNvPr>
          <p:cNvSpPr txBox="1"/>
          <p:nvPr userDrawn="1"/>
        </p:nvSpPr>
        <p:spPr>
          <a:xfrm>
            <a:off x="233551" y="629489"/>
            <a:ext cx="2349415" cy="369332"/>
          </a:xfrm>
          <a:prstGeom prst="rect">
            <a:avLst/>
          </a:prstGeom>
          <a:noFill/>
        </p:spPr>
        <p:txBody>
          <a:bodyPr wrap="square" rtlCol="0">
            <a:spAutoFit/>
          </a:bodyPr>
          <a:lstStyle/>
          <a:p>
            <a:r>
              <a:rPr lang="en-US" sz="600" b="1" dirty="0">
                <a:solidFill>
                  <a:schemeClr val="tx1">
                    <a:lumMod val="65000"/>
                    <a:lumOff val="35000"/>
                  </a:schemeClr>
                </a:solidFill>
              </a:rPr>
              <a:t>To add your family members photos:</a:t>
            </a:r>
          </a:p>
          <a:p>
            <a:r>
              <a:rPr lang="en-US" sz="600" dirty="0">
                <a:solidFill>
                  <a:schemeClr val="tx1">
                    <a:lumMod val="65000"/>
                    <a:lumOff val="35000"/>
                  </a:schemeClr>
                </a:solidFill>
              </a:rPr>
              <a:t>• Click the photo icon at the center of the image placeholder,</a:t>
            </a:r>
          </a:p>
          <a:p>
            <a:r>
              <a:rPr lang="en-US" sz="600" dirty="0">
                <a:solidFill>
                  <a:schemeClr val="tx1">
                    <a:lumMod val="65000"/>
                    <a:lumOff val="35000"/>
                  </a:schemeClr>
                </a:solidFill>
              </a:rPr>
              <a:t>• Browse for images and select the photo you need.</a:t>
            </a:r>
          </a:p>
        </p:txBody>
      </p:sp>
      <p:sp>
        <p:nvSpPr>
          <p:cNvPr id="172" name="TextBox 171">
            <a:extLst>
              <a:ext uri="{FF2B5EF4-FFF2-40B4-BE49-F238E27FC236}">
                <a16:creationId xmlns:a16="http://schemas.microsoft.com/office/drawing/2014/main" id="{3BA6864C-E9A9-4B03-AD9E-CBF717D09A0B}"/>
              </a:ext>
            </a:extLst>
          </p:cNvPr>
          <p:cNvSpPr txBox="1"/>
          <p:nvPr userDrawn="1"/>
        </p:nvSpPr>
        <p:spPr>
          <a:xfrm>
            <a:off x="6719853" y="627070"/>
            <a:ext cx="2349415" cy="369332"/>
          </a:xfrm>
          <a:prstGeom prst="rect">
            <a:avLst/>
          </a:prstGeom>
          <a:noFill/>
        </p:spPr>
        <p:txBody>
          <a:bodyPr wrap="square" rtlCol="0">
            <a:spAutoFit/>
          </a:bodyPr>
          <a:lstStyle/>
          <a:p>
            <a:r>
              <a:rPr lang="en-US" sz="600" b="1" dirty="0">
                <a:solidFill>
                  <a:schemeClr val="tx1">
                    <a:lumMod val="65000"/>
                    <a:lumOff val="35000"/>
                  </a:schemeClr>
                </a:solidFill>
              </a:rPr>
              <a:t>To change your family members names:</a:t>
            </a:r>
          </a:p>
          <a:p>
            <a:r>
              <a:rPr lang="en-US" sz="600" dirty="0">
                <a:solidFill>
                  <a:schemeClr val="tx1">
                    <a:lumMod val="65000"/>
                    <a:lumOff val="35000"/>
                  </a:schemeClr>
                </a:solidFill>
              </a:rPr>
              <a:t>• Click the name placeholder under the photo you have inserted.</a:t>
            </a:r>
          </a:p>
          <a:p>
            <a:r>
              <a:rPr lang="en-US" sz="600" dirty="0">
                <a:solidFill>
                  <a:schemeClr val="tx1">
                    <a:lumMod val="65000"/>
                    <a:lumOff val="35000"/>
                  </a:schemeClr>
                </a:solidFill>
              </a:rPr>
              <a:t>• Type the required name.</a:t>
            </a:r>
          </a:p>
        </p:txBody>
      </p:sp>
    </p:spTree>
    <p:extLst>
      <p:ext uri="{BB962C8B-B14F-4D97-AF65-F5344CB8AC3E}">
        <p14:creationId xmlns:p14="http://schemas.microsoft.com/office/powerpoint/2010/main" val="2103333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2699290D-3032-4AE0-81FF-262D2EE32EAA}"/>
              </a:ext>
            </a:extLst>
          </p:cNvPr>
          <p:cNvSpPr/>
          <p:nvPr userDrawn="1"/>
        </p:nvSpPr>
        <p:spPr>
          <a:xfrm>
            <a:off x="0" y="4861833"/>
            <a:ext cx="9144000" cy="828000"/>
          </a:xfrm>
          <a:prstGeom prst="rect">
            <a:avLst/>
          </a:prstGeom>
          <a:gradFill flip="none" rotWithShape="1">
            <a:gsLst>
              <a:gs pos="0">
                <a:schemeClr val="accent2">
                  <a:alpha val="15000"/>
                </a:schemeClr>
              </a:gs>
              <a:gs pos="100000">
                <a:schemeClr val="accent6">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54390118-1F68-4D42-B681-CA7A04497047}"/>
              </a:ext>
            </a:extLst>
          </p:cNvPr>
          <p:cNvSpPr/>
          <p:nvPr userDrawn="1"/>
        </p:nvSpPr>
        <p:spPr>
          <a:xfrm>
            <a:off x="5304034" y="5219720"/>
            <a:ext cx="864000" cy="1122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44604453-B726-4F56-8AF6-033CB4ED7150}"/>
              </a:ext>
            </a:extLst>
          </p:cNvPr>
          <p:cNvSpPr/>
          <p:nvPr userDrawn="1"/>
        </p:nvSpPr>
        <p:spPr>
          <a:xfrm>
            <a:off x="2932616" y="5219720"/>
            <a:ext cx="936000" cy="1122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Graphic 150">
            <a:extLst>
              <a:ext uri="{FF2B5EF4-FFF2-40B4-BE49-F238E27FC236}">
                <a16:creationId xmlns:a16="http://schemas.microsoft.com/office/drawing/2014/main" id="{277FE396-F751-4915-856C-1A492D9D16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18863" y="2672728"/>
            <a:ext cx="460800" cy="834354"/>
          </a:xfrm>
          <a:prstGeom prst="rect">
            <a:avLst/>
          </a:prstGeom>
        </p:spPr>
      </p:pic>
      <p:sp>
        <p:nvSpPr>
          <p:cNvPr id="104" name="Rectangle 103">
            <a:extLst>
              <a:ext uri="{FF2B5EF4-FFF2-40B4-BE49-F238E27FC236}">
                <a16:creationId xmlns:a16="http://schemas.microsoft.com/office/drawing/2014/main" id="{E2D9C821-AD3D-4AB9-AD5A-6FDE02E942CB}"/>
              </a:ext>
            </a:extLst>
          </p:cNvPr>
          <p:cNvSpPr/>
          <p:nvPr userDrawn="1"/>
        </p:nvSpPr>
        <p:spPr>
          <a:xfrm>
            <a:off x="-1" y="1525541"/>
            <a:ext cx="9144000" cy="252000"/>
          </a:xfrm>
          <a:prstGeom prst="rect">
            <a:avLst/>
          </a:prstGeom>
          <a:gradFill flip="none" rotWithShape="1">
            <a:gsLst>
              <a:gs pos="0">
                <a:schemeClr val="tx2">
                  <a:alpha val="15000"/>
                </a:schemeClr>
              </a:gs>
              <a:gs pos="100000">
                <a:schemeClr val="accent3">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412F6693-9A02-4E21-97A6-2035B659A7A5}"/>
              </a:ext>
            </a:extLst>
          </p:cNvPr>
          <p:cNvSpPr/>
          <p:nvPr userDrawn="1"/>
        </p:nvSpPr>
        <p:spPr>
          <a:xfrm>
            <a:off x="1371641"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itle 1">
            <a:extLst>
              <a:ext uri="{FF2B5EF4-FFF2-40B4-BE49-F238E27FC236}">
                <a16:creationId xmlns:a16="http://schemas.microsoft.com/office/drawing/2014/main" id="{4E4E05BF-5E4A-4A0E-96BD-83B0F3318988}"/>
              </a:ext>
            </a:extLst>
          </p:cNvPr>
          <p:cNvSpPr>
            <a:spLocks noGrp="1"/>
          </p:cNvSpPr>
          <p:nvPr>
            <p:ph type="ctrTitle" hasCustomPrompt="1"/>
          </p:nvPr>
        </p:nvSpPr>
        <p:spPr>
          <a:xfrm>
            <a:off x="773974" y="295114"/>
            <a:ext cx="7596051" cy="693374"/>
          </a:xfrm>
        </p:spPr>
        <p:txBody>
          <a:bodyPr anchor="b">
            <a:noAutofit/>
          </a:bodyPr>
          <a:lstStyle>
            <a:lvl1pPr algn="ctr">
              <a:defRPr sz="3700" b="1"/>
            </a:lvl1pPr>
          </a:lstStyle>
          <a:p>
            <a:r>
              <a:rPr lang="en-US" dirty="0"/>
              <a:t>My Family Tree</a:t>
            </a:r>
          </a:p>
        </p:txBody>
      </p:sp>
      <p:sp>
        <p:nvSpPr>
          <p:cNvPr id="96" name="Oval 95">
            <a:extLst>
              <a:ext uri="{FF2B5EF4-FFF2-40B4-BE49-F238E27FC236}">
                <a16:creationId xmlns:a16="http://schemas.microsoft.com/office/drawing/2014/main" id="{35DD9954-2F9A-4373-BB06-E1309A93DEF5}"/>
              </a:ext>
            </a:extLst>
          </p:cNvPr>
          <p:cNvSpPr/>
          <p:nvPr userDrawn="1"/>
        </p:nvSpPr>
        <p:spPr>
          <a:xfrm>
            <a:off x="327203"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B2988597-FC51-4182-B7B9-6863980C44E1}"/>
              </a:ext>
            </a:extLst>
          </p:cNvPr>
          <p:cNvSpPr/>
          <p:nvPr userDrawn="1"/>
        </p:nvSpPr>
        <p:spPr>
          <a:xfrm>
            <a:off x="3794400" y="4498233"/>
            <a:ext cx="1555200" cy="1555200"/>
          </a:xfrm>
          <a:prstGeom prst="ellipse">
            <a:avLst/>
          </a:prstGeom>
          <a:gradFill>
            <a:gsLst>
              <a:gs pos="0">
                <a:schemeClr val="accent2"/>
              </a:gs>
              <a:gs pos="100000">
                <a:schemeClr val="accent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71E7E587-52BF-4373-95E7-56DD2AB6E703}"/>
              </a:ext>
            </a:extLst>
          </p:cNvPr>
          <p:cNvSpPr/>
          <p:nvPr userDrawn="1"/>
        </p:nvSpPr>
        <p:spPr>
          <a:xfrm>
            <a:off x="-1" y="3640282"/>
            <a:ext cx="9144000" cy="504000"/>
          </a:xfrm>
          <a:prstGeom prst="rect">
            <a:avLst/>
          </a:prstGeom>
          <a:gradFill flip="none" rotWithShape="1">
            <a:gsLst>
              <a:gs pos="0">
                <a:schemeClr val="accent1">
                  <a:alpha val="15000"/>
                </a:schemeClr>
              </a:gs>
              <a:gs pos="100000">
                <a:schemeClr val="accent5">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1" name="Graphic 100">
            <a:extLst>
              <a:ext uri="{FF2B5EF4-FFF2-40B4-BE49-F238E27FC236}">
                <a16:creationId xmlns:a16="http://schemas.microsoft.com/office/drawing/2014/main" id="{23E5B8D4-D0C2-47B9-B8F4-0F0F06A8E8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7006" y="3887964"/>
            <a:ext cx="1404000" cy="931628"/>
          </a:xfrm>
          <a:prstGeom prst="rect">
            <a:avLst/>
          </a:prstGeom>
        </p:spPr>
      </p:pic>
      <p:sp>
        <p:nvSpPr>
          <p:cNvPr id="102" name="Oval 101">
            <a:extLst>
              <a:ext uri="{FF2B5EF4-FFF2-40B4-BE49-F238E27FC236}">
                <a16:creationId xmlns:a16="http://schemas.microsoft.com/office/drawing/2014/main" id="{2D758655-BE67-4C29-8148-4B6B3B49E3B6}"/>
              </a:ext>
            </a:extLst>
          </p:cNvPr>
          <p:cNvSpPr/>
          <p:nvPr userDrawn="1"/>
        </p:nvSpPr>
        <p:spPr>
          <a:xfrm>
            <a:off x="870937" y="3478282"/>
            <a:ext cx="828000" cy="82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FC6E1251-FB19-4E45-A083-534A748D483C}"/>
              </a:ext>
            </a:extLst>
          </p:cNvPr>
          <p:cNvSpPr/>
          <p:nvPr userDrawn="1"/>
        </p:nvSpPr>
        <p:spPr>
          <a:xfrm>
            <a:off x="1812626" y="4699833"/>
            <a:ext cx="1152000" cy="11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Subtitle 2">
            <a:extLst>
              <a:ext uri="{FF2B5EF4-FFF2-40B4-BE49-F238E27FC236}">
                <a16:creationId xmlns:a16="http://schemas.microsoft.com/office/drawing/2014/main" id="{D3BD1F1A-DFED-4362-86F8-6345F945E7AB}"/>
              </a:ext>
            </a:extLst>
          </p:cNvPr>
          <p:cNvSpPr>
            <a:spLocks noGrp="1"/>
          </p:cNvSpPr>
          <p:nvPr>
            <p:ph type="subTitle" idx="1" hasCustomPrompt="1"/>
          </p:nvPr>
        </p:nvSpPr>
        <p:spPr>
          <a:xfrm>
            <a:off x="1143000" y="989860"/>
            <a:ext cx="6858000" cy="365125"/>
          </a:xfrm>
        </p:spPr>
        <p:txBody>
          <a:bodyPr>
            <a:normAutofit/>
          </a:bodyPr>
          <a:lstStyle>
            <a:lvl1pPr marL="0" indent="0" algn="ctr">
              <a:buNone/>
              <a:defRPr sz="1400">
                <a:solidFill>
                  <a:schemeClr val="tx1">
                    <a:lumMod val="65000"/>
                    <a:lumOff val="3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Family Tree Infographic</a:t>
            </a:r>
          </a:p>
        </p:txBody>
      </p:sp>
      <p:pic>
        <p:nvPicPr>
          <p:cNvPr id="108" name="Graphic 107">
            <a:extLst>
              <a:ext uri="{FF2B5EF4-FFF2-40B4-BE49-F238E27FC236}">
                <a16:creationId xmlns:a16="http://schemas.microsoft.com/office/drawing/2014/main" id="{03107ABC-48AF-49A0-8754-3EB3457247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9203" y="1929254"/>
            <a:ext cx="414000" cy="523590"/>
          </a:xfrm>
          <a:prstGeom prst="rect">
            <a:avLst/>
          </a:prstGeom>
        </p:spPr>
      </p:pic>
      <p:pic>
        <p:nvPicPr>
          <p:cNvPr id="109" name="Graphic 108">
            <a:extLst>
              <a:ext uri="{FF2B5EF4-FFF2-40B4-BE49-F238E27FC236}">
                <a16:creationId xmlns:a16="http://schemas.microsoft.com/office/drawing/2014/main" id="{C758E018-2823-4E60-85D3-F63EA1ED1E5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16833" y="1929254"/>
            <a:ext cx="414000" cy="523590"/>
          </a:xfrm>
          <a:prstGeom prst="rect">
            <a:avLst/>
          </a:prstGeom>
        </p:spPr>
      </p:pic>
      <p:pic>
        <p:nvPicPr>
          <p:cNvPr id="110" name="Graphic 109">
            <a:extLst>
              <a:ext uri="{FF2B5EF4-FFF2-40B4-BE49-F238E27FC236}">
                <a16:creationId xmlns:a16="http://schemas.microsoft.com/office/drawing/2014/main" id="{6707937B-C2C2-4360-A658-71036A96E1B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50695" y="1929254"/>
            <a:ext cx="414000" cy="523590"/>
          </a:xfrm>
          <a:prstGeom prst="rect">
            <a:avLst/>
          </a:prstGeom>
        </p:spPr>
      </p:pic>
      <p:pic>
        <p:nvPicPr>
          <p:cNvPr id="111" name="Graphic 110">
            <a:extLst>
              <a:ext uri="{FF2B5EF4-FFF2-40B4-BE49-F238E27FC236}">
                <a16:creationId xmlns:a16="http://schemas.microsoft.com/office/drawing/2014/main" id="{F88A0521-230A-41A8-988B-16A9BE58019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788325" y="1929254"/>
            <a:ext cx="414000" cy="523590"/>
          </a:xfrm>
          <a:prstGeom prst="rect">
            <a:avLst/>
          </a:prstGeom>
        </p:spPr>
      </p:pic>
      <p:sp>
        <p:nvSpPr>
          <p:cNvPr id="112" name="Rectangle 111">
            <a:extLst>
              <a:ext uri="{FF2B5EF4-FFF2-40B4-BE49-F238E27FC236}">
                <a16:creationId xmlns:a16="http://schemas.microsoft.com/office/drawing/2014/main" id="{5ABCF68E-2120-433A-B34C-19A73D1DDEF4}"/>
              </a:ext>
            </a:extLst>
          </p:cNvPr>
          <p:cNvSpPr/>
          <p:nvPr userDrawn="1"/>
        </p:nvSpPr>
        <p:spPr>
          <a:xfrm>
            <a:off x="0" y="2504003"/>
            <a:ext cx="9144000" cy="370800"/>
          </a:xfrm>
          <a:prstGeom prst="rect">
            <a:avLst/>
          </a:prstGeom>
          <a:gradFill flip="none" rotWithShape="1">
            <a:gsLst>
              <a:gs pos="0">
                <a:schemeClr val="bg2">
                  <a:alpha val="15000"/>
                </a:schemeClr>
              </a:gs>
              <a:gs pos="100000">
                <a:schemeClr val="accent4">
                  <a:alpha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3" name="Graphic 112">
            <a:extLst>
              <a:ext uri="{FF2B5EF4-FFF2-40B4-BE49-F238E27FC236}">
                <a16:creationId xmlns:a16="http://schemas.microsoft.com/office/drawing/2014/main" id="{4EDF588E-D7F4-4967-A0DB-1A8DE84420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70736" y="2672728"/>
            <a:ext cx="460800" cy="834354"/>
          </a:xfrm>
          <a:prstGeom prst="rect">
            <a:avLst/>
          </a:prstGeom>
        </p:spPr>
      </p:pic>
      <p:sp>
        <p:nvSpPr>
          <p:cNvPr id="114" name="Picture Placeholder 7">
            <a:extLst>
              <a:ext uri="{FF2B5EF4-FFF2-40B4-BE49-F238E27FC236}">
                <a16:creationId xmlns:a16="http://schemas.microsoft.com/office/drawing/2014/main" id="{D5468F4D-567F-45A1-B612-6C696AEEA94E}"/>
              </a:ext>
            </a:extLst>
          </p:cNvPr>
          <p:cNvSpPr>
            <a:spLocks noGrp="1"/>
          </p:cNvSpPr>
          <p:nvPr>
            <p:ph type="pic" sz="quarter" idx="45" hasCustomPrompt="1"/>
          </p:nvPr>
        </p:nvSpPr>
        <p:spPr>
          <a:xfrm>
            <a:off x="924937" y="3527964"/>
            <a:ext cx="720000" cy="720000"/>
          </a:xfrm>
          <a:prstGeom prst="ellipse">
            <a:avLst/>
          </a:prstGeom>
          <a:solidFill>
            <a:schemeClr val="accent1"/>
          </a:solidFill>
          <a:ln w="12700">
            <a:noFill/>
          </a:ln>
        </p:spPr>
        <p:txBody>
          <a:bodyPr anchor="ctr">
            <a:normAutofit/>
          </a:bodyPr>
          <a:lstStyle>
            <a:lvl1pPr marL="0" indent="0" algn="ctr">
              <a:buNone/>
              <a:defRPr sz="800"/>
            </a:lvl1pPr>
          </a:lstStyle>
          <a:p>
            <a:r>
              <a:rPr lang="en-US" dirty="0"/>
              <a:t>pic</a:t>
            </a:r>
          </a:p>
        </p:txBody>
      </p:sp>
      <p:pic>
        <p:nvPicPr>
          <p:cNvPr id="115" name="Graphic 114">
            <a:extLst>
              <a:ext uri="{FF2B5EF4-FFF2-40B4-BE49-F238E27FC236}">
                <a16:creationId xmlns:a16="http://schemas.microsoft.com/office/drawing/2014/main" id="{E5A6D020-33EA-44E0-96A1-B8D53B16FB8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68439" y="2672728"/>
            <a:ext cx="460800" cy="834354"/>
          </a:xfrm>
          <a:prstGeom prst="rect">
            <a:avLst/>
          </a:prstGeom>
        </p:spPr>
      </p:pic>
      <p:sp>
        <p:nvSpPr>
          <p:cNvPr id="116" name="Picture Placeholder 7">
            <a:extLst>
              <a:ext uri="{FF2B5EF4-FFF2-40B4-BE49-F238E27FC236}">
                <a16:creationId xmlns:a16="http://schemas.microsoft.com/office/drawing/2014/main" id="{5C359B50-F550-4389-BFE1-51575A54EA0F}"/>
              </a:ext>
            </a:extLst>
          </p:cNvPr>
          <p:cNvSpPr>
            <a:spLocks noGrp="1"/>
          </p:cNvSpPr>
          <p:nvPr>
            <p:ph type="pic" sz="quarter" idx="49"/>
          </p:nvPr>
        </p:nvSpPr>
        <p:spPr>
          <a:xfrm>
            <a:off x="1866626" y="4753833"/>
            <a:ext cx="1044000" cy="1044000"/>
          </a:xfrm>
          <a:prstGeom prst="ellipse">
            <a:avLst/>
          </a:prstGeom>
          <a:solidFill>
            <a:schemeClr val="accent2"/>
          </a:solidFill>
          <a:ln w="12700">
            <a:noFill/>
          </a:ln>
        </p:spPr>
        <p:txBody>
          <a:bodyPr anchor="ctr">
            <a:normAutofit/>
          </a:bodyPr>
          <a:lstStyle>
            <a:lvl1pPr marL="0" indent="0" algn="ctr">
              <a:buNone/>
              <a:defRPr sz="800"/>
            </a:lvl1pPr>
          </a:lstStyle>
          <a:p>
            <a:r>
              <a:rPr lang="en-US" dirty="0"/>
              <a:t>Click icon to add picture</a:t>
            </a:r>
          </a:p>
        </p:txBody>
      </p:sp>
      <p:sp>
        <p:nvSpPr>
          <p:cNvPr id="117" name="Picture Placeholder 7">
            <a:extLst>
              <a:ext uri="{FF2B5EF4-FFF2-40B4-BE49-F238E27FC236}">
                <a16:creationId xmlns:a16="http://schemas.microsoft.com/office/drawing/2014/main" id="{59C2101D-9E71-47C8-A472-488A44298B8F}"/>
              </a:ext>
            </a:extLst>
          </p:cNvPr>
          <p:cNvSpPr>
            <a:spLocks noGrp="1"/>
          </p:cNvSpPr>
          <p:nvPr>
            <p:ph type="pic" sz="quarter" idx="65"/>
          </p:nvPr>
        </p:nvSpPr>
        <p:spPr>
          <a:xfrm>
            <a:off x="3906000" y="4609833"/>
            <a:ext cx="1332000" cy="1332000"/>
          </a:xfrm>
          <a:prstGeom prst="ellipse">
            <a:avLst/>
          </a:prstGeom>
          <a:gradFill>
            <a:gsLst>
              <a:gs pos="0">
                <a:schemeClr val="accent2"/>
              </a:gs>
              <a:gs pos="100000">
                <a:schemeClr val="accent6"/>
              </a:gs>
            </a:gsLst>
            <a:lin ang="0" scaled="1"/>
          </a:gradFill>
          <a:ln w="12700">
            <a:noFill/>
          </a:ln>
        </p:spPr>
        <p:txBody>
          <a:bodyPr anchor="ctr">
            <a:normAutofit/>
          </a:bodyPr>
          <a:lstStyle>
            <a:lvl1pPr marL="0" indent="0" algn="ctr">
              <a:buNone/>
              <a:defRPr sz="800"/>
            </a:lvl1pPr>
          </a:lstStyle>
          <a:p>
            <a:r>
              <a:rPr lang="en-US" dirty="0"/>
              <a:t>Click icon to add picture</a:t>
            </a:r>
          </a:p>
        </p:txBody>
      </p:sp>
      <p:sp>
        <p:nvSpPr>
          <p:cNvPr id="118" name="Oval 117">
            <a:extLst>
              <a:ext uri="{FF2B5EF4-FFF2-40B4-BE49-F238E27FC236}">
                <a16:creationId xmlns:a16="http://schemas.microsoft.com/office/drawing/2014/main" id="{78A9B9DE-A1A2-48DB-A279-D28D2086825A}"/>
              </a:ext>
            </a:extLst>
          </p:cNvPr>
          <p:cNvSpPr/>
          <p:nvPr userDrawn="1"/>
        </p:nvSpPr>
        <p:spPr>
          <a:xfrm>
            <a:off x="3080575" y="3473964"/>
            <a:ext cx="828000" cy="82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Picture Placeholder 7">
            <a:extLst>
              <a:ext uri="{FF2B5EF4-FFF2-40B4-BE49-F238E27FC236}">
                <a16:creationId xmlns:a16="http://schemas.microsoft.com/office/drawing/2014/main" id="{094AC2D2-5413-4C72-A037-2F6A9EF84A6B}"/>
              </a:ext>
            </a:extLst>
          </p:cNvPr>
          <p:cNvSpPr>
            <a:spLocks noGrp="1"/>
          </p:cNvSpPr>
          <p:nvPr>
            <p:ph type="pic" sz="quarter" idx="66" hasCustomPrompt="1"/>
          </p:nvPr>
        </p:nvSpPr>
        <p:spPr>
          <a:xfrm>
            <a:off x="3134575" y="3527964"/>
            <a:ext cx="720000" cy="720000"/>
          </a:xfrm>
          <a:prstGeom prst="ellipse">
            <a:avLst/>
          </a:prstGeom>
          <a:solidFill>
            <a:schemeClr val="accent1"/>
          </a:solidFill>
          <a:ln w="12700">
            <a:noFill/>
          </a:ln>
        </p:spPr>
        <p:txBody>
          <a:bodyPr anchor="ctr">
            <a:normAutofit/>
          </a:bodyPr>
          <a:lstStyle>
            <a:lvl1pPr marL="0" indent="0" algn="ctr">
              <a:buNone/>
              <a:defRPr sz="800"/>
            </a:lvl1pPr>
          </a:lstStyle>
          <a:p>
            <a:r>
              <a:rPr lang="en-US" dirty="0"/>
              <a:t>pic</a:t>
            </a:r>
          </a:p>
        </p:txBody>
      </p:sp>
      <p:sp>
        <p:nvSpPr>
          <p:cNvPr id="120" name="Oval 119">
            <a:extLst>
              <a:ext uri="{FF2B5EF4-FFF2-40B4-BE49-F238E27FC236}">
                <a16:creationId xmlns:a16="http://schemas.microsoft.com/office/drawing/2014/main" id="{85BA49CD-58A7-45F4-9B9B-A2C50A228006}"/>
              </a:ext>
            </a:extLst>
          </p:cNvPr>
          <p:cNvSpPr/>
          <p:nvPr userDrawn="1"/>
        </p:nvSpPr>
        <p:spPr>
          <a:xfrm>
            <a:off x="467877"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Picture Placeholder 7">
            <a:extLst>
              <a:ext uri="{FF2B5EF4-FFF2-40B4-BE49-F238E27FC236}">
                <a16:creationId xmlns:a16="http://schemas.microsoft.com/office/drawing/2014/main" id="{3275F763-AB5A-41D6-8AAC-491E3EFD7D37}"/>
              </a:ext>
            </a:extLst>
          </p:cNvPr>
          <p:cNvSpPr>
            <a:spLocks noGrp="1"/>
          </p:cNvSpPr>
          <p:nvPr>
            <p:ph type="pic" sz="quarter" idx="43" hasCustomPrompt="1"/>
          </p:nvPr>
        </p:nvSpPr>
        <p:spPr>
          <a:xfrm>
            <a:off x="516477"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2" name="Oval 121">
            <a:extLst>
              <a:ext uri="{FF2B5EF4-FFF2-40B4-BE49-F238E27FC236}">
                <a16:creationId xmlns:a16="http://schemas.microsoft.com/office/drawing/2014/main" id="{D5A6EAC7-326E-4AE5-BBD5-DC0B79F4C15F}"/>
              </a:ext>
            </a:extLst>
          </p:cNvPr>
          <p:cNvSpPr/>
          <p:nvPr userDrawn="1"/>
        </p:nvSpPr>
        <p:spPr>
          <a:xfrm>
            <a:off x="1504604"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Picture Placeholder 7">
            <a:extLst>
              <a:ext uri="{FF2B5EF4-FFF2-40B4-BE49-F238E27FC236}">
                <a16:creationId xmlns:a16="http://schemas.microsoft.com/office/drawing/2014/main" id="{02E3FDE2-C36D-4A43-A48B-A95152D04DA0}"/>
              </a:ext>
            </a:extLst>
          </p:cNvPr>
          <p:cNvSpPr>
            <a:spLocks noGrp="1"/>
          </p:cNvSpPr>
          <p:nvPr>
            <p:ph type="pic" sz="quarter" idx="67" hasCustomPrompt="1"/>
          </p:nvPr>
        </p:nvSpPr>
        <p:spPr>
          <a:xfrm>
            <a:off x="1553204"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4" name="Oval 123">
            <a:extLst>
              <a:ext uri="{FF2B5EF4-FFF2-40B4-BE49-F238E27FC236}">
                <a16:creationId xmlns:a16="http://schemas.microsoft.com/office/drawing/2014/main" id="{0E2AC614-CE33-4CB7-8389-6ED9973B90D1}"/>
              </a:ext>
            </a:extLst>
          </p:cNvPr>
          <p:cNvSpPr/>
          <p:nvPr userDrawn="1"/>
        </p:nvSpPr>
        <p:spPr>
          <a:xfrm>
            <a:off x="2640483"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Picture Placeholder 7">
            <a:extLst>
              <a:ext uri="{FF2B5EF4-FFF2-40B4-BE49-F238E27FC236}">
                <a16:creationId xmlns:a16="http://schemas.microsoft.com/office/drawing/2014/main" id="{7AB1C94C-FE84-40F1-ACDE-80FDA446176B}"/>
              </a:ext>
            </a:extLst>
          </p:cNvPr>
          <p:cNvSpPr>
            <a:spLocks noGrp="1"/>
          </p:cNvSpPr>
          <p:nvPr>
            <p:ph type="pic" sz="quarter" idx="68" hasCustomPrompt="1"/>
          </p:nvPr>
        </p:nvSpPr>
        <p:spPr>
          <a:xfrm>
            <a:off x="2689083"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6" name="Oval 125">
            <a:extLst>
              <a:ext uri="{FF2B5EF4-FFF2-40B4-BE49-F238E27FC236}">
                <a16:creationId xmlns:a16="http://schemas.microsoft.com/office/drawing/2014/main" id="{9FB59926-0E9A-42D9-999B-A51ABEDB2F5E}"/>
              </a:ext>
            </a:extLst>
          </p:cNvPr>
          <p:cNvSpPr/>
          <p:nvPr userDrawn="1"/>
        </p:nvSpPr>
        <p:spPr>
          <a:xfrm>
            <a:off x="3677210" y="2370803"/>
            <a:ext cx="637200" cy="63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Picture Placeholder 7">
            <a:extLst>
              <a:ext uri="{FF2B5EF4-FFF2-40B4-BE49-F238E27FC236}">
                <a16:creationId xmlns:a16="http://schemas.microsoft.com/office/drawing/2014/main" id="{6AACA5B5-6BD4-4F11-BF1D-9AC708CF605B}"/>
              </a:ext>
            </a:extLst>
          </p:cNvPr>
          <p:cNvSpPr>
            <a:spLocks noGrp="1"/>
          </p:cNvSpPr>
          <p:nvPr>
            <p:ph type="pic" sz="quarter" idx="69" hasCustomPrompt="1"/>
          </p:nvPr>
        </p:nvSpPr>
        <p:spPr>
          <a:xfrm>
            <a:off x="3725810" y="2419403"/>
            <a:ext cx="540000" cy="540000"/>
          </a:xfrm>
          <a:prstGeom prst="ellipse">
            <a:avLst/>
          </a:prstGeom>
          <a:solidFill>
            <a:schemeClr val="bg2"/>
          </a:solidFill>
          <a:ln w="12700">
            <a:noFill/>
          </a:ln>
        </p:spPr>
        <p:txBody>
          <a:bodyPr anchor="ctr">
            <a:normAutofit/>
          </a:bodyPr>
          <a:lstStyle>
            <a:lvl1pPr marL="0" indent="0" algn="ctr">
              <a:buNone/>
              <a:defRPr sz="800"/>
            </a:lvl1pPr>
          </a:lstStyle>
          <a:p>
            <a:r>
              <a:rPr lang="en-US" dirty="0"/>
              <a:t>pic</a:t>
            </a:r>
          </a:p>
        </p:txBody>
      </p:sp>
      <p:sp>
        <p:nvSpPr>
          <p:cNvPr id="128" name="Oval 127">
            <a:extLst>
              <a:ext uri="{FF2B5EF4-FFF2-40B4-BE49-F238E27FC236}">
                <a16:creationId xmlns:a16="http://schemas.microsoft.com/office/drawing/2014/main" id="{D59A53D3-313B-44A0-977E-5C9621B3835D}"/>
              </a:ext>
            </a:extLst>
          </p:cNvPr>
          <p:cNvSpPr/>
          <p:nvPr userDrawn="1"/>
        </p:nvSpPr>
        <p:spPr>
          <a:xfrm>
            <a:off x="728829"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Picture Placeholder 7">
            <a:extLst>
              <a:ext uri="{FF2B5EF4-FFF2-40B4-BE49-F238E27FC236}">
                <a16:creationId xmlns:a16="http://schemas.microsoft.com/office/drawing/2014/main" id="{3BD6A079-63A5-41EA-9715-A00E8FDAF28B}"/>
              </a:ext>
            </a:extLst>
          </p:cNvPr>
          <p:cNvSpPr>
            <a:spLocks noGrp="1"/>
          </p:cNvSpPr>
          <p:nvPr>
            <p:ph type="pic" sz="quarter" idx="70" hasCustomPrompt="1"/>
          </p:nvPr>
        </p:nvSpPr>
        <p:spPr>
          <a:xfrm>
            <a:off x="782829"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34" name="Oval 133">
            <a:extLst>
              <a:ext uri="{FF2B5EF4-FFF2-40B4-BE49-F238E27FC236}">
                <a16:creationId xmlns:a16="http://schemas.microsoft.com/office/drawing/2014/main" id="{B716BD37-11BD-429F-A27B-A1C359F66B16}"/>
              </a:ext>
            </a:extLst>
          </p:cNvPr>
          <p:cNvSpPr/>
          <p:nvPr userDrawn="1"/>
        </p:nvSpPr>
        <p:spPr>
          <a:xfrm>
            <a:off x="2503328"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477164F8-E317-4574-B7AE-2A5B373EB3AF}"/>
              </a:ext>
            </a:extLst>
          </p:cNvPr>
          <p:cNvSpPr/>
          <p:nvPr userDrawn="1"/>
        </p:nvSpPr>
        <p:spPr>
          <a:xfrm>
            <a:off x="2904954"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Picture Placeholder 7">
            <a:extLst>
              <a:ext uri="{FF2B5EF4-FFF2-40B4-BE49-F238E27FC236}">
                <a16:creationId xmlns:a16="http://schemas.microsoft.com/office/drawing/2014/main" id="{FA15BFA0-7464-4651-B719-7ADA3DFD5B13}"/>
              </a:ext>
            </a:extLst>
          </p:cNvPr>
          <p:cNvSpPr>
            <a:spLocks noGrp="1"/>
          </p:cNvSpPr>
          <p:nvPr>
            <p:ph type="pic" sz="quarter" idx="74" hasCustomPrompt="1"/>
          </p:nvPr>
        </p:nvSpPr>
        <p:spPr>
          <a:xfrm>
            <a:off x="2958954"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38" name="Oval 137">
            <a:extLst>
              <a:ext uri="{FF2B5EF4-FFF2-40B4-BE49-F238E27FC236}">
                <a16:creationId xmlns:a16="http://schemas.microsoft.com/office/drawing/2014/main" id="{FC30F70C-3D9A-46D3-BD60-EF33528A992F}"/>
              </a:ext>
            </a:extLst>
          </p:cNvPr>
          <p:cNvSpPr/>
          <p:nvPr userDrawn="1"/>
        </p:nvSpPr>
        <p:spPr>
          <a:xfrm>
            <a:off x="3540612"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E9251AE7-029A-4103-AD75-BA33D84E5043}"/>
              </a:ext>
            </a:extLst>
          </p:cNvPr>
          <p:cNvSpPr/>
          <p:nvPr userDrawn="1"/>
        </p:nvSpPr>
        <p:spPr>
          <a:xfrm>
            <a:off x="3942238"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Picture Placeholder 7">
            <a:extLst>
              <a:ext uri="{FF2B5EF4-FFF2-40B4-BE49-F238E27FC236}">
                <a16:creationId xmlns:a16="http://schemas.microsoft.com/office/drawing/2014/main" id="{19CF552B-7019-489F-AB0B-AAFF456FFAD4}"/>
              </a:ext>
            </a:extLst>
          </p:cNvPr>
          <p:cNvSpPr>
            <a:spLocks noGrp="1"/>
          </p:cNvSpPr>
          <p:nvPr>
            <p:ph type="pic" sz="quarter" idx="76" hasCustomPrompt="1"/>
          </p:nvPr>
        </p:nvSpPr>
        <p:spPr>
          <a:xfrm>
            <a:off x="3996238"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42" name="Oval 141">
            <a:extLst>
              <a:ext uri="{FF2B5EF4-FFF2-40B4-BE49-F238E27FC236}">
                <a16:creationId xmlns:a16="http://schemas.microsoft.com/office/drawing/2014/main" id="{AD07BA4C-483A-4AE1-B1A3-18935AEEF4A8}"/>
              </a:ext>
            </a:extLst>
          </p:cNvPr>
          <p:cNvSpPr/>
          <p:nvPr userDrawn="1"/>
        </p:nvSpPr>
        <p:spPr>
          <a:xfrm>
            <a:off x="4675330"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 name="Graphic 142">
            <a:extLst>
              <a:ext uri="{FF2B5EF4-FFF2-40B4-BE49-F238E27FC236}">
                <a16:creationId xmlns:a16="http://schemas.microsoft.com/office/drawing/2014/main" id="{8584F3AD-E90A-45C1-A195-D1BB5CEDCCF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045133" y="3887964"/>
            <a:ext cx="1404000" cy="931628"/>
          </a:xfrm>
          <a:prstGeom prst="rect">
            <a:avLst/>
          </a:prstGeom>
        </p:spPr>
      </p:pic>
      <p:sp>
        <p:nvSpPr>
          <p:cNvPr id="144" name="Oval 143">
            <a:extLst>
              <a:ext uri="{FF2B5EF4-FFF2-40B4-BE49-F238E27FC236}">
                <a16:creationId xmlns:a16="http://schemas.microsoft.com/office/drawing/2014/main" id="{707DE560-0B63-472B-83F9-39318BE53990}"/>
              </a:ext>
            </a:extLst>
          </p:cNvPr>
          <p:cNvSpPr/>
          <p:nvPr userDrawn="1"/>
        </p:nvSpPr>
        <p:spPr>
          <a:xfrm>
            <a:off x="5222874" y="3478282"/>
            <a:ext cx="828000" cy="82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AF979014-9965-4A7B-8740-A422F3E5A737}"/>
              </a:ext>
            </a:extLst>
          </p:cNvPr>
          <p:cNvSpPr/>
          <p:nvPr userDrawn="1"/>
        </p:nvSpPr>
        <p:spPr>
          <a:xfrm>
            <a:off x="6160753" y="4699833"/>
            <a:ext cx="1152000" cy="115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7" name="Graphic 146">
            <a:extLst>
              <a:ext uri="{FF2B5EF4-FFF2-40B4-BE49-F238E27FC236}">
                <a16:creationId xmlns:a16="http://schemas.microsoft.com/office/drawing/2014/main" id="{C819C384-F1C8-446F-A4CA-902D46D01CB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927330" y="1929254"/>
            <a:ext cx="414000" cy="523590"/>
          </a:xfrm>
          <a:prstGeom prst="rect">
            <a:avLst/>
          </a:prstGeom>
        </p:spPr>
      </p:pic>
      <p:pic>
        <p:nvPicPr>
          <p:cNvPr id="148" name="Graphic 147">
            <a:extLst>
              <a:ext uri="{FF2B5EF4-FFF2-40B4-BE49-F238E27FC236}">
                <a16:creationId xmlns:a16="http://schemas.microsoft.com/office/drawing/2014/main" id="{CF417655-EDDE-4D9E-837E-7FA6A43059A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964960" y="1929254"/>
            <a:ext cx="414000" cy="523590"/>
          </a:xfrm>
          <a:prstGeom prst="rect">
            <a:avLst/>
          </a:prstGeom>
        </p:spPr>
      </p:pic>
      <p:pic>
        <p:nvPicPr>
          <p:cNvPr id="149" name="Graphic 148">
            <a:extLst>
              <a:ext uri="{FF2B5EF4-FFF2-40B4-BE49-F238E27FC236}">
                <a16:creationId xmlns:a16="http://schemas.microsoft.com/office/drawing/2014/main" id="{437CEFA0-47DC-43B1-B915-050AFD65F28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098822" y="1929254"/>
            <a:ext cx="414000" cy="523590"/>
          </a:xfrm>
          <a:prstGeom prst="rect">
            <a:avLst/>
          </a:prstGeom>
        </p:spPr>
      </p:pic>
      <p:pic>
        <p:nvPicPr>
          <p:cNvPr id="150" name="Graphic 149">
            <a:extLst>
              <a:ext uri="{FF2B5EF4-FFF2-40B4-BE49-F238E27FC236}">
                <a16:creationId xmlns:a16="http://schemas.microsoft.com/office/drawing/2014/main" id="{DAA0FAD3-F3DE-4E73-B17D-188C8A07DF1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136452" y="1929254"/>
            <a:ext cx="414000" cy="523590"/>
          </a:xfrm>
          <a:prstGeom prst="rect">
            <a:avLst/>
          </a:prstGeom>
        </p:spPr>
      </p:pic>
      <p:sp>
        <p:nvSpPr>
          <p:cNvPr id="152" name="Picture Placeholder 7">
            <a:extLst>
              <a:ext uri="{FF2B5EF4-FFF2-40B4-BE49-F238E27FC236}">
                <a16:creationId xmlns:a16="http://schemas.microsoft.com/office/drawing/2014/main" id="{1FB17F09-B6EA-43C9-96C2-44C1CD101B67}"/>
              </a:ext>
            </a:extLst>
          </p:cNvPr>
          <p:cNvSpPr>
            <a:spLocks noGrp="1"/>
          </p:cNvSpPr>
          <p:nvPr>
            <p:ph type="pic" sz="quarter" idx="78" hasCustomPrompt="1"/>
          </p:nvPr>
        </p:nvSpPr>
        <p:spPr>
          <a:xfrm>
            <a:off x="5276874" y="3527964"/>
            <a:ext cx="720000" cy="720000"/>
          </a:xfrm>
          <a:prstGeom prst="ellipse">
            <a:avLst/>
          </a:prstGeom>
          <a:solidFill>
            <a:schemeClr val="accent5"/>
          </a:solidFill>
          <a:ln w="12700">
            <a:noFill/>
          </a:ln>
        </p:spPr>
        <p:txBody>
          <a:bodyPr anchor="ctr">
            <a:normAutofit/>
          </a:bodyPr>
          <a:lstStyle>
            <a:lvl1pPr marL="0" indent="0" algn="ctr">
              <a:buNone/>
              <a:defRPr sz="800"/>
            </a:lvl1pPr>
          </a:lstStyle>
          <a:p>
            <a:r>
              <a:rPr lang="en-US" dirty="0"/>
              <a:t>pic</a:t>
            </a:r>
          </a:p>
        </p:txBody>
      </p:sp>
      <p:pic>
        <p:nvPicPr>
          <p:cNvPr id="153" name="Graphic 152">
            <a:extLst>
              <a:ext uri="{FF2B5EF4-FFF2-40B4-BE49-F238E27FC236}">
                <a16:creationId xmlns:a16="http://schemas.microsoft.com/office/drawing/2014/main" id="{09A2E1A4-741D-4BFD-A73F-EF1B95D4FA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16566" y="2672728"/>
            <a:ext cx="460800" cy="834354"/>
          </a:xfrm>
          <a:prstGeom prst="rect">
            <a:avLst/>
          </a:prstGeom>
        </p:spPr>
      </p:pic>
      <p:sp>
        <p:nvSpPr>
          <p:cNvPr id="154" name="Picture Placeholder 7">
            <a:extLst>
              <a:ext uri="{FF2B5EF4-FFF2-40B4-BE49-F238E27FC236}">
                <a16:creationId xmlns:a16="http://schemas.microsoft.com/office/drawing/2014/main" id="{B7CC3634-25D4-44F9-B4C3-D211D71AD0F2}"/>
              </a:ext>
            </a:extLst>
          </p:cNvPr>
          <p:cNvSpPr>
            <a:spLocks noGrp="1"/>
          </p:cNvSpPr>
          <p:nvPr>
            <p:ph type="pic" sz="quarter" idx="79"/>
          </p:nvPr>
        </p:nvSpPr>
        <p:spPr>
          <a:xfrm>
            <a:off x="6214753" y="4753833"/>
            <a:ext cx="1044000" cy="1044000"/>
          </a:xfrm>
          <a:prstGeom prst="ellipse">
            <a:avLst/>
          </a:prstGeom>
          <a:solidFill>
            <a:schemeClr val="accent6"/>
          </a:solidFill>
          <a:ln w="12700">
            <a:noFill/>
          </a:ln>
        </p:spPr>
        <p:txBody>
          <a:bodyPr anchor="ctr">
            <a:normAutofit/>
          </a:bodyPr>
          <a:lstStyle>
            <a:lvl1pPr marL="0" indent="0" algn="ctr">
              <a:buNone/>
              <a:defRPr sz="800"/>
            </a:lvl1pPr>
          </a:lstStyle>
          <a:p>
            <a:r>
              <a:rPr lang="en-US" dirty="0"/>
              <a:t>Click icon to add picture</a:t>
            </a:r>
          </a:p>
        </p:txBody>
      </p:sp>
      <p:sp>
        <p:nvSpPr>
          <p:cNvPr id="155" name="Oval 154">
            <a:extLst>
              <a:ext uri="{FF2B5EF4-FFF2-40B4-BE49-F238E27FC236}">
                <a16:creationId xmlns:a16="http://schemas.microsoft.com/office/drawing/2014/main" id="{CC65C04D-E31B-49FE-96BB-C7D8A6542CCC}"/>
              </a:ext>
            </a:extLst>
          </p:cNvPr>
          <p:cNvSpPr/>
          <p:nvPr userDrawn="1"/>
        </p:nvSpPr>
        <p:spPr>
          <a:xfrm>
            <a:off x="7424892" y="3473964"/>
            <a:ext cx="828000" cy="82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Picture Placeholder 7">
            <a:extLst>
              <a:ext uri="{FF2B5EF4-FFF2-40B4-BE49-F238E27FC236}">
                <a16:creationId xmlns:a16="http://schemas.microsoft.com/office/drawing/2014/main" id="{25A835C4-9506-485B-84B7-951523BF0EDF}"/>
              </a:ext>
            </a:extLst>
          </p:cNvPr>
          <p:cNvSpPr>
            <a:spLocks noGrp="1"/>
          </p:cNvSpPr>
          <p:nvPr>
            <p:ph type="pic" sz="quarter" idx="80" hasCustomPrompt="1"/>
          </p:nvPr>
        </p:nvSpPr>
        <p:spPr>
          <a:xfrm>
            <a:off x="7478892" y="3527964"/>
            <a:ext cx="720000" cy="720000"/>
          </a:xfrm>
          <a:prstGeom prst="ellipse">
            <a:avLst/>
          </a:prstGeom>
          <a:solidFill>
            <a:schemeClr val="accent5"/>
          </a:solidFill>
          <a:ln w="12700">
            <a:noFill/>
          </a:ln>
        </p:spPr>
        <p:txBody>
          <a:bodyPr anchor="ctr">
            <a:normAutofit/>
          </a:bodyPr>
          <a:lstStyle>
            <a:lvl1pPr marL="0" indent="0" algn="ctr">
              <a:buNone/>
              <a:defRPr sz="800"/>
            </a:lvl1pPr>
          </a:lstStyle>
          <a:p>
            <a:r>
              <a:rPr lang="en-US" dirty="0"/>
              <a:t>pic</a:t>
            </a:r>
          </a:p>
        </p:txBody>
      </p:sp>
      <p:sp>
        <p:nvSpPr>
          <p:cNvPr id="157" name="Oval 156">
            <a:extLst>
              <a:ext uri="{FF2B5EF4-FFF2-40B4-BE49-F238E27FC236}">
                <a16:creationId xmlns:a16="http://schemas.microsoft.com/office/drawing/2014/main" id="{6BF33B40-2087-4052-A3DE-53C888AC7AB8}"/>
              </a:ext>
            </a:extLst>
          </p:cNvPr>
          <p:cNvSpPr/>
          <p:nvPr userDrawn="1"/>
        </p:nvSpPr>
        <p:spPr>
          <a:xfrm>
            <a:off x="4816004"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Picture Placeholder 7">
            <a:extLst>
              <a:ext uri="{FF2B5EF4-FFF2-40B4-BE49-F238E27FC236}">
                <a16:creationId xmlns:a16="http://schemas.microsoft.com/office/drawing/2014/main" id="{BE2692AA-166F-4756-9469-C774147AF5F9}"/>
              </a:ext>
            </a:extLst>
          </p:cNvPr>
          <p:cNvSpPr>
            <a:spLocks noGrp="1"/>
          </p:cNvSpPr>
          <p:nvPr>
            <p:ph type="pic" sz="quarter" idx="81" hasCustomPrompt="1"/>
          </p:nvPr>
        </p:nvSpPr>
        <p:spPr>
          <a:xfrm>
            <a:off x="4864604"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59" name="Oval 158">
            <a:extLst>
              <a:ext uri="{FF2B5EF4-FFF2-40B4-BE49-F238E27FC236}">
                <a16:creationId xmlns:a16="http://schemas.microsoft.com/office/drawing/2014/main" id="{A47EDE8B-C8F6-4040-8ECD-E94676BACC1C}"/>
              </a:ext>
            </a:extLst>
          </p:cNvPr>
          <p:cNvSpPr/>
          <p:nvPr userDrawn="1"/>
        </p:nvSpPr>
        <p:spPr>
          <a:xfrm>
            <a:off x="5852731"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Picture Placeholder 7">
            <a:extLst>
              <a:ext uri="{FF2B5EF4-FFF2-40B4-BE49-F238E27FC236}">
                <a16:creationId xmlns:a16="http://schemas.microsoft.com/office/drawing/2014/main" id="{5BCD376C-B02D-437F-A5D9-548F94A28BC8}"/>
              </a:ext>
            </a:extLst>
          </p:cNvPr>
          <p:cNvSpPr>
            <a:spLocks noGrp="1"/>
          </p:cNvSpPr>
          <p:nvPr>
            <p:ph type="pic" sz="quarter" idx="82" hasCustomPrompt="1"/>
          </p:nvPr>
        </p:nvSpPr>
        <p:spPr>
          <a:xfrm>
            <a:off x="5901331"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61" name="Oval 160">
            <a:extLst>
              <a:ext uri="{FF2B5EF4-FFF2-40B4-BE49-F238E27FC236}">
                <a16:creationId xmlns:a16="http://schemas.microsoft.com/office/drawing/2014/main" id="{B6502F24-B1EC-446A-9D3B-ED88E931FE06}"/>
              </a:ext>
            </a:extLst>
          </p:cNvPr>
          <p:cNvSpPr/>
          <p:nvPr userDrawn="1"/>
        </p:nvSpPr>
        <p:spPr>
          <a:xfrm>
            <a:off x="6988610"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Picture Placeholder 7">
            <a:extLst>
              <a:ext uri="{FF2B5EF4-FFF2-40B4-BE49-F238E27FC236}">
                <a16:creationId xmlns:a16="http://schemas.microsoft.com/office/drawing/2014/main" id="{0A390BEB-2DE8-4CF7-8488-72014F337FEC}"/>
              </a:ext>
            </a:extLst>
          </p:cNvPr>
          <p:cNvSpPr>
            <a:spLocks noGrp="1"/>
          </p:cNvSpPr>
          <p:nvPr>
            <p:ph type="pic" sz="quarter" idx="83" hasCustomPrompt="1"/>
          </p:nvPr>
        </p:nvSpPr>
        <p:spPr>
          <a:xfrm>
            <a:off x="7037210"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63" name="Oval 162">
            <a:extLst>
              <a:ext uri="{FF2B5EF4-FFF2-40B4-BE49-F238E27FC236}">
                <a16:creationId xmlns:a16="http://schemas.microsoft.com/office/drawing/2014/main" id="{6EEBBACA-DE23-4788-A171-B476F9114D4B}"/>
              </a:ext>
            </a:extLst>
          </p:cNvPr>
          <p:cNvSpPr/>
          <p:nvPr userDrawn="1"/>
        </p:nvSpPr>
        <p:spPr>
          <a:xfrm>
            <a:off x="8025337" y="2370803"/>
            <a:ext cx="637200" cy="637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Picture Placeholder 7">
            <a:extLst>
              <a:ext uri="{FF2B5EF4-FFF2-40B4-BE49-F238E27FC236}">
                <a16:creationId xmlns:a16="http://schemas.microsoft.com/office/drawing/2014/main" id="{4648F48E-14E1-4622-8B16-45B963DF3372}"/>
              </a:ext>
            </a:extLst>
          </p:cNvPr>
          <p:cNvSpPr>
            <a:spLocks noGrp="1"/>
          </p:cNvSpPr>
          <p:nvPr>
            <p:ph type="pic" sz="quarter" idx="84" hasCustomPrompt="1"/>
          </p:nvPr>
        </p:nvSpPr>
        <p:spPr>
          <a:xfrm>
            <a:off x="8073937" y="2419403"/>
            <a:ext cx="540000" cy="540000"/>
          </a:xfrm>
          <a:prstGeom prst="ellipse">
            <a:avLst/>
          </a:prstGeom>
          <a:solidFill>
            <a:schemeClr val="accent4"/>
          </a:solidFill>
          <a:ln w="12700">
            <a:noFill/>
          </a:ln>
        </p:spPr>
        <p:txBody>
          <a:bodyPr anchor="ctr">
            <a:normAutofit/>
          </a:bodyPr>
          <a:lstStyle>
            <a:lvl1pPr marL="0" indent="0" algn="ctr">
              <a:buNone/>
              <a:defRPr sz="800"/>
            </a:lvl1pPr>
          </a:lstStyle>
          <a:p>
            <a:r>
              <a:rPr lang="en-US" dirty="0"/>
              <a:t>pic</a:t>
            </a:r>
          </a:p>
        </p:txBody>
      </p:sp>
      <p:sp>
        <p:nvSpPr>
          <p:cNvPr id="165" name="Oval 164">
            <a:extLst>
              <a:ext uri="{FF2B5EF4-FFF2-40B4-BE49-F238E27FC236}">
                <a16:creationId xmlns:a16="http://schemas.microsoft.com/office/drawing/2014/main" id="{D8A20FC8-8DEC-45FE-A3DF-0ED7A8A9A76F}"/>
              </a:ext>
            </a:extLst>
          </p:cNvPr>
          <p:cNvSpPr/>
          <p:nvPr userDrawn="1"/>
        </p:nvSpPr>
        <p:spPr>
          <a:xfrm>
            <a:off x="5076956"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Picture Placeholder 7">
            <a:extLst>
              <a:ext uri="{FF2B5EF4-FFF2-40B4-BE49-F238E27FC236}">
                <a16:creationId xmlns:a16="http://schemas.microsoft.com/office/drawing/2014/main" id="{48EF3D2B-9F3E-4EEB-9127-D222BB31AC55}"/>
              </a:ext>
            </a:extLst>
          </p:cNvPr>
          <p:cNvSpPr>
            <a:spLocks noGrp="1"/>
          </p:cNvSpPr>
          <p:nvPr>
            <p:ph type="pic" sz="quarter" idx="85" hasCustomPrompt="1"/>
          </p:nvPr>
        </p:nvSpPr>
        <p:spPr>
          <a:xfrm>
            <a:off x="5130956"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sp>
        <p:nvSpPr>
          <p:cNvPr id="167" name="Oval 166">
            <a:extLst>
              <a:ext uri="{FF2B5EF4-FFF2-40B4-BE49-F238E27FC236}">
                <a16:creationId xmlns:a16="http://schemas.microsoft.com/office/drawing/2014/main" id="{463001DD-5346-4669-B684-95861C7C2663}"/>
              </a:ext>
            </a:extLst>
          </p:cNvPr>
          <p:cNvSpPr/>
          <p:nvPr userDrawn="1"/>
        </p:nvSpPr>
        <p:spPr>
          <a:xfrm>
            <a:off x="5719768"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FEE18E4A-760A-4C17-8E9F-1E19A390C85C}"/>
              </a:ext>
            </a:extLst>
          </p:cNvPr>
          <p:cNvSpPr/>
          <p:nvPr userDrawn="1"/>
        </p:nvSpPr>
        <p:spPr>
          <a:xfrm>
            <a:off x="6851455"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3EC671EC-9000-4894-9842-FBA39FEA3FBD}"/>
              </a:ext>
            </a:extLst>
          </p:cNvPr>
          <p:cNvSpPr/>
          <p:nvPr userDrawn="1"/>
        </p:nvSpPr>
        <p:spPr>
          <a:xfrm>
            <a:off x="7253081"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Picture Placeholder 7">
            <a:extLst>
              <a:ext uri="{FF2B5EF4-FFF2-40B4-BE49-F238E27FC236}">
                <a16:creationId xmlns:a16="http://schemas.microsoft.com/office/drawing/2014/main" id="{D1733256-1783-474B-BF95-0D228BC399BE}"/>
              </a:ext>
            </a:extLst>
          </p:cNvPr>
          <p:cNvSpPr>
            <a:spLocks noGrp="1"/>
          </p:cNvSpPr>
          <p:nvPr>
            <p:ph type="pic" sz="quarter" idx="89" hasCustomPrompt="1"/>
          </p:nvPr>
        </p:nvSpPr>
        <p:spPr>
          <a:xfrm>
            <a:off x="7307081"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sp>
        <p:nvSpPr>
          <p:cNvPr id="175" name="Oval 174">
            <a:extLst>
              <a:ext uri="{FF2B5EF4-FFF2-40B4-BE49-F238E27FC236}">
                <a16:creationId xmlns:a16="http://schemas.microsoft.com/office/drawing/2014/main" id="{36453BD6-15D6-4447-8321-81765C8E15A7}"/>
              </a:ext>
            </a:extLst>
          </p:cNvPr>
          <p:cNvSpPr/>
          <p:nvPr userDrawn="1"/>
        </p:nvSpPr>
        <p:spPr>
          <a:xfrm>
            <a:off x="7888739"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8DB7232F-15F8-4D39-95C4-C8454700773D}"/>
              </a:ext>
            </a:extLst>
          </p:cNvPr>
          <p:cNvSpPr/>
          <p:nvPr userDrawn="1"/>
        </p:nvSpPr>
        <p:spPr>
          <a:xfrm>
            <a:off x="8290365"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Picture Placeholder 7">
            <a:extLst>
              <a:ext uri="{FF2B5EF4-FFF2-40B4-BE49-F238E27FC236}">
                <a16:creationId xmlns:a16="http://schemas.microsoft.com/office/drawing/2014/main" id="{7257AE25-7EC0-4EFC-93C6-E10063F2CB37}"/>
              </a:ext>
            </a:extLst>
          </p:cNvPr>
          <p:cNvSpPr>
            <a:spLocks noGrp="1"/>
          </p:cNvSpPr>
          <p:nvPr>
            <p:ph type="pic" sz="quarter" idx="91" hasCustomPrompt="1"/>
          </p:nvPr>
        </p:nvSpPr>
        <p:spPr>
          <a:xfrm>
            <a:off x="8344365"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sp>
        <p:nvSpPr>
          <p:cNvPr id="180" name="Text Placeholder 179">
            <a:extLst>
              <a:ext uri="{FF2B5EF4-FFF2-40B4-BE49-F238E27FC236}">
                <a16:creationId xmlns:a16="http://schemas.microsoft.com/office/drawing/2014/main" id="{4DF01C41-1B73-48A3-B75E-7A1B0BBABD15}"/>
              </a:ext>
            </a:extLst>
          </p:cNvPr>
          <p:cNvSpPr>
            <a:spLocks noGrp="1"/>
          </p:cNvSpPr>
          <p:nvPr>
            <p:ph type="body" sz="quarter" idx="92" hasCustomPrompt="1"/>
          </p:nvPr>
        </p:nvSpPr>
        <p:spPr>
          <a:xfrm>
            <a:off x="197942"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1" name="Text Placeholder 179">
            <a:extLst>
              <a:ext uri="{FF2B5EF4-FFF2-40B4-BE49-F238E27FC236}">
                <a16:creationId xmlns:a16="http://schemas.microsoft.com/office/drawing/2014/main" id="{46C281E0-C904-4621-BD18-38C012ADBB23}"/>
              </a:ext>
            </a:extLst>
          </p:cNvPr>
          <p:cNvSpPr>
            <a:spLocks noGrp="1"/>
          </p:cNvSpPr>
          <p:nvPr>
            <p:ph type="body" sz="quarter" idx="93" hasCustomPrompt="1"/>
          </p:nvPr>
        </p:nvSpPr>
        <p:spPr>
          <a:xfrm>
            <a:off x="197942" y="2114236"/>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2" name="Text Placeholder 179">
            <a:extLst>
              <a:ext uri="{FF2B5EF4-FFF2-40B4-BE49-F238E27FC236}">
                <a16:creationId xmlns:a16="http://schemas.microsoft.com/office/drawing/2014/main" id="{1ACA6B31-47C0-4552-809E-7AD19C642A66}"/>
              </a:ext>
            </a:extLst>
          </p:cNvPr>
          <p:cNvSpPr>
            <a:spLocks noGrp="1"/>
          </p:cNvSpPr>
          <p:nvPr>
            <p:ph type="body" sz="quarter" idx="94" hasCustomPrompt="1"/>
          </p:nvPr>
        </p:nvSpPr>
        <p:spPr>
          <a:xfrm>
            <a:off x="766404"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3" name="Text Placeholder 179">
            <a:extLst>
              <a:ext uri="{FF2B5EF4-FFF2-40B4-BE49-F238E27FC236}">
                <a16:creationId xmlns:a16="http://schemas.microsoft.com/office/drawing/2014/main" id="{3E9FB0D0-7F63-4717-ACF2-2BD28B399D51}"/>
              </a:ext>
            </a:extLst>
          </p:cNvPr>
          <p:cNvSpPr>
            <a:spLocks noGrp="1"/>
          </p:cNvSpPr>
          <p:nvPr>
            <p:ph type="body" sz="quarter" idx="95" hasCustomPrompt="1"/>
          </p:nvPr>
        </p:nvSpPr>
        <p:spPr>
          <a:xfrm>
            <a:off x="766404"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4" name="Text Placeholder 179">
            <a:extLst>
              <a:ext uri="{FF2B5EF4-FFF2-40B4-BE49-F238E27FC236}">
                <a16:creationId xmlns:a16="http://schemas.microsoft.com/office/drawing/2014/main" id="{BEB6DA44-6FE2-4C3F-96A7-23B5805E1709}"/>
              </a:ext>
            </a:extLst>
          </p:cNvPr>
          <p:cNvSpPr>
            <a:spLocks noGrp="1"/>
          </p:cNvSpPr>
          <p:nvPr>
            <p:ph type="body" sz="quarter" idx="96" hasCustomPrompt="1"/>
          </p:nvPr>
        </p:nvSpPr>
        <p:spPr>
          <a:xfrm>
            <a:off x="1239687"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5" name="Text Placeholder 179">
            <a:extLst>
              <a:ext uri="{FF2B5EF4-FFF2-40B4-BE49-F238E27FC236}">
                <a16:creationId xmlns:a16="http://schemas.microsoft.com/office/drawing/2014/main" id="{630D169E-4E91-4C56-AAD7-1E5F881B6379}"/>
              </a:ext>
            </a:extLst>
          </p:cNvPr>
          <p:cNvSpPr>
            <a:spLocks noGrp="1"/>
          </p:cNvSpPr>
          <p:nvPr>
            <p:ph type="body" sz="quarter" idx="97" hasCustomPrompt="1"/>
          </p:nvPr>
        </p:nvSpPr>
        <p:spPr>
          <a:xfrm>
            <a:off x="1239687"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6" name="Text Placeholder 179">
            <a:extLst>
              <a:ext uri="{FF2B5EF4-FFF2-40B4-BE49-F238E27FC236}">
                <a16:creationId xmlns:a16="http://schemas.microsoft.com/office/drawing/2014/main" id="{FB8A7437-197D-4B89-B308-01C865501A52}"/>
              </a:ext>
            </a:extLst>
          </p:cNvPr>
          <p:cNvSpPr>
            <a:spLocks noGrp="1"/>
          </p:cNvSpPr>
          <p:nvPr>
            <p:ph type="body" sz="quarter" idx="98" hasCustomPrompt="1"/>
          </p:nvPr>
        </p:nvSpPr>
        <p:spPr>
          <a:xfrm>
            <a:off x="1808149"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7" name="Text Placeholder 179">
            <a:extLst>
              <a:ext uri="{FF2B5EF4-FFF2-40B4-BE49-F238E27FC236}">
                <a16:creationId xmlns:a16="http://schemas.microsoft.com/office/drawing/2014/main" id="{725BAA98-8CF3-455F-A3C6-A8398741DBFC}"/>
              </a:ext>
            </a:extLst>
          </p:cNvPr>
          <p:cNvSpPr>
            <a:spLocks noGrp="1"/>
          </p:cNvSpPr>
          <p:nvPr>
            <p:ph type="body" sz="quarter" idx="99" hasCustomPrompt="1"/>
          </p:nvPr>
        </p:nvSpPr>
        <p:spPr>
          <a:xfrm>
            <a:off x="1808149"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88" name="Text Placeholder 179">
            <a:extLst>
              <a:ext uri="{FF2B5EF4-FFF2-40B4-BE49-F238E27FC236}">
                <a16:creationId xmlns:a16="http://schemas.microsoft.com/office/drawing/2014/main" id="{79B3327A-9CE4-4DD3-96C9-F1533574C695}"/>
              </a:ext>
            </a:extLst>
          </p:cNvPr>
          <p:cNvSpPr>
            <a:spLocks noGrp="1"/>
          </p:cNvSpPr>
          <p:nvPr>
            <p:ph type="body" sz="quarter" idx="100" hasCustomPrompt="1"/>
          </p:nvPr>
        </p:nvSpPr>
        <p:spPr>
          <a:xfrm>
            <a:off x="2367192" y="203127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89" name="Text Placeholder 179">
            <a:extLst>
              <a:ext uri="{FF2B5EF4-FFF2-40B4-BE49-F238E27FC236}">
                <a16:creationId xmlns:a16="http://schemas.microsoft.com/office/drawing/2014/main" id="{D382AFDF-4F68-4E3D-B223-907674F6898A}"/>
              </a:ext>
            </a:extLst>
          </p:cNvPr>
          <p:cNvSpPr>
            <a:spLocks noGrp="1"/>
          </p:cNvSpPr>
          <p:nvPr>
            <p:ph type="body" sz="quarter" idx="101" hasCustomPrompt="1"/>
          </p:nvPr>
        </p:nvSpPr>
        <p:spPr>
          <a:xfrm>
            <a:off x="2367192"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0" name="Text Placeholder 179">
            <a:extLst>
              <a:ext uri="{FF2B5EF4-FFF2-40B4-BE49-F238E27FC236}">
                <a16:creationId xmlns:a16="http://schemas.microsoft.com/office/drawing/2014/main" id="{13ABDB90-2D0F-45CC-B045-BAB01AB61492}"/>
              </a:ext>
            </a:extLst>
          </p:cNvPr>
          <p:cNvSpPr>
            <a:spLocks noGrp="1"/>
          </p:cNvSpPr>
          <p:nvPr>
            <p:ph type="body" sz="quarter" idx="102" hasCustomPrompt="1"/>
          </p:nvPr>
        </p:nvSpPr>
        <p:spPr>
          <a:xfrm>
            <a:off x="2935654"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1" name="Text Placeholder 179">
            <a:extLst>
              <a:ext uri="{FF2B5EF4-FFF2-40B4-BE49-F238E27FC236}">
                <a16:creationId xmlns:a16="http://schemas.microsoft.com/office/drawing/2014/main" id="{BC6863A4-FAFE-4944-868C-BBB477EEEDAD}"/>
              </a:ext>
            </a:extLst>
          </p:cNvPr>
          <p:cNvSpPr>
            <a:spLocks noGrp="1"/>
          </p:cNvSpPr>
          <p:nvPr>
            <p:ph type="body" sz="quarter" idx="103" hasCustomPrompt="1"/>
          </p:nvPr>
        </p:nvSpPr>
        <p:spPr>
          <a:xfrm>
            <a:off x="2935654"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2" name="Text Placeholder 179">
            <a:extLst>
              <a:ext uri="{FF2B5EF4-FFF2-40B4-BE49-F238E27FC236}">
                <a16:creationId xmlns:a16="http://schemas.microsoft.com/office/drawing/2014/main" id="{65680738-3E1F-473B-97D0-440BA5C0F16E}"/>
              </a:ext>
            </a:extLst>
          </p:cNvPr>
          <p:cNvSpPr>
            <a:spLocks noGrp="1"/>
          </p:cNvSpPr>
          <p:nvPr>
            <p:ph type="body" sz="quarter" idx="104" hasCustomPrompt="1"/>
          </p:nvPr>
        </p:nvSpPr>
        <p:spPr>
          <a:xfrm>
            <a:off x="3408937"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3" name="Text Placeholder 179">
            <a:extLst>
              <a:ext uri="{FF2B5EF4-FFF2-40B4-BE49-F238E27FC236}">
                <a16:creationId xmlns:a16="http://schemas.microsoft.com/office/drawing/2014/main" id="{BFA537A2-87D5-4C3F-8167-BD5ED071BFFA}"/>
              </a:ext>
            </a:extLst>
          </p:cNvPr>
          <p:cNvSpPr>
            <a:spLocks noGrp="1"/>
          </p:cNvSpPr>
          <p:nvPr>
            <p:ph type="body" sz="quarter" idx="105" hasCustomPrompt="1"/>
          </p:nvPr>
        </p:nvSpPr>
        <p:spPr>
          <a:xfrm>
            <a:off x="3408937"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4" name="Text Placeholder 179">
            <a:extLst>
              <a:ext uri="{FF2B5EF4-FFF2-40B4-BE49-F238E27FC236}">
                <a16:creationId xmlns:a16="http://schemas.microsoft.com/office/drawing/2014/main" id="{D8DFF447-4356-4A1D-B0C1-D2AA41ACCC25}"/>
              </a:ext>
            </a:extLst>
          </p:cNvPr>
          <p:cNvSpPr>
            <a:spLocks noGrp="1"/>
          </p:cNvSpPr>
          <p:nvPr>
            <p:ph type="body" sz="quarter" idx="106" hasCustomPrompt="1"/>
          </p:nvPr>
        </p:nvSpPr>
        <p:spPr>
          <a:xfrm>
            <a:off x="3977399"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5" name="Text Placeholder 179">
            <a:extLst>
              <a:ext uri="{FF2B5EF4-FFF2-40B4-BE49-F238E27FC236}">
                <a16:creationId xmlns:a16="http://schemas.microsoft.com/office/drawing/2014/main" id="{B5631A17-AACE-4B8C-B9EA-DE8402F678A7}"/>
              </a:ext>
            </a:extLst>
          </p:cNvPr>
          <p:cNvSpPr>
            <a:spLocks noGrp="1"/>
          </p:cNvSpPr>
          <p:nvPr>
            <p:ph type="body" sz="quarter" idx="107" hasCustomPrompt="1"/>
          </p:nvPr>
        </p:nvSpPr>
        <p:spPr>
          <a:xfrm>
            <a:off x="3977399"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6" name="Text Placeholder 179">
            <a:extLst>
              <a:ext uri="{FF2B5EF4-FFF2-40B4-BE49-F238E27FC236}">
                <a16:creationId xmlns:a16="http://schemas.microsoft.com/office/drawing/2014/main" id="{14189237-8A86-46F6-A5CD-A1A05FE0823C}"/>
              </a:ext>
            </a:extLst>
          </p:cNvPr>
          <p:cNvSpPr>
            <a:spLocks noGrp="1"/>
          </p:cNvSpPr>
          <p:nvPr>
            <p:ph type="body" sz="quarter" idx="108" hasCustomPrompt="1"/>
          </p:nvPr>
        </p:nvSpPr>
        <p:spPr>
          <a:xfrm>
            <a:off x="320309"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7" name="Text Placeholder 179">
            <a:extLst>
              <a:ext uri="{FF2B5EF4-FFF2-40B4-BE49-F238E27FC236}">
                <a16:creationId xmlns:a16="http://schemas.microsoft.com/office/drawing/2014/main" id="{654B1F4E-E7C3-44BF-A9B3-AE9FFC792119}"/>
              </a:ext>
            </a:extLst>
          </p:cNvPr>
          <p:cNvSpPr>
            <a:spLocks noGrp="1"/>
          </p:cNvSpPr>
          <p:nvPr>
            <p:ph type="body" sz="quarter" idx="109" hasCustomPrompt="1"/>
          </p:nvPr>
        </p:nvSpPr>
        <p:spPr>
          <a:xfrm>
            <a:off x="320309"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198" name="Text Placeholder 179">
            <a:extLst>
              <a:ext uri="{FF2B5EF4-FFF2-40B4-BE49-F238E27FC236}">
                <a16:creationId xmlns:a16="http://schemas.microsoft.com/office/drawing/2014/main" id="{B1EF9E8C-22F1-4D5F-AA42-6E93697C83A1}"/>
              </a:ext>
            </a:extLst>
          </p:cNvPr>
          <p:cNvSpPr>
            <a:spLocks noGrp="1"/>
          </p:cNvSpPr>
          <p:nvPr>
            <p:ph type="body" sz="quarter" idx="110" hasCustomPrompt="1"/>
          </p:nvPr>
        </p:nvSpPr>
        <p:spPr>
          <a:xfrm>
            <a:off x="1353567"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199" name="Text Placeholder 179">
            <a:extLst>
              <a:ext uri="{FF2B5EF4-FFF2-40B4-BE49-F238E27FC236}">
                <a16:creationId xmlns:a16="http://schemas.microsoft.com/office/drawing/2014/main" id="{090DCDEA-3B75-4AD9-B70B-4DF9B4B9640B}"/>
              </a:ext>
            </a:extLst>
          </p:cNvPr>
          <p:cNvSpPr>
            <a:spLocks noGrp="1"/>
          </p:cNvSpPr>
          <p:nvPr>
            <p:ph type="body" sz="quarter" idx="111" hasCustomPrompt="1"/>
          </p:nvPr>
        </p:nvSpPr>
        <p:spPr>
          <a:xfrm>
            <a:off x="1353569"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0" name="Text Placeholder 179">
            <a:extLst>
              <a:ext uri="{FF2B5EF4-FFF2-40B4-BE49-F238E27FC236}">
                <a16:creationId xmlns:a16="http://schemas.microsoft.com/office/drawing/2014/main" id="{37D06020-672E-4772-A180-17A469E35C8E}"/>
              </a:ext>
            </a:extLst>
          </p:cNvPr>
          <p:cNvSpPr>
            <a:spLocks noGrp="1"/>
          </p:cNvSpPr>
          <p:nvPr>
            <p:ph type="body" sz="quarter" idx="112" hasCustomPrompt="1"/>
          </p:nvPr>
        </p:nvSpPr>
        <p:spPr>
          <a:xfrm>
            <a:off x="2491544"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1" name="Text Placeholder 179">
            <a:extLst>
              <a:ext uri="{FF2B5EF4-FFF2-40B4-BE49-F238E27FC236}">
                <a16:creationId xmlns:a16="http://schemas.microsoft.com/office/drawing/2014/main" id="{F674E2B1-3F50-49F9-86AC-2D6DA5ABDB24}"/>
              </a:ext>
            </a:extLst>
          </p:cNvPr>
          <p:cNvSpPr>
            <a:spLocks noGrp="1"/>
          </p:cNvSpPr>
          <p:nvPr>
            <p:ph type="body" sz="quarter" idx="113" hasCustomPrompt="1"/>
          </p:nvPr>
        </p:nvSpPr>
        <p:spPr>
          <a:xfrm>
            <a:off x="2491544"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2" name="Text Placeholder 179">
            <a:extLst>
              <a:ext uri="{FF2B5EF4-FFF2-40B4-BE49-F238E27FC236}">
                <a16:creationId xmlns:a16="http://schemas.microsoft.com/office/drawing/2014/main" id="{3386BDBB-47D1-4CE7-9973-808D976F859C}"/>
              </a:ext>
            </a:extLst>
          </p:cNvPr>
          <p:cNvSpPr>
            <a:spLocks noGrp="1"/>
          </p:cNvSpPr>
          <p:nvPr>
            <p:ph type="body" sz="quarter" idx="114" hasCustomPrompt="1"/>
          </p:nvPr>
        </p:nvSpPr>
        <p:spPr>
          <a:xfrm>
            <a:off x="3524802"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3" name="Text Placeholder 179">
            <a:extLst>
              <a:ext uri="{FF2B5EF4-FFF2-40B4-BE49-F238E27FC236}">
                <a16:creationId xmlns:a16="http://schemas.microsoft.com/office/drawing/2014/main" id="{DE9EEB08-499E-4F90-97D5-A7255162093E}"/>
              </a:ext>
            </a:extLst>
          </p:cNvPr>
          <p:cNvSpPr>
            <a:spLocks noGrp="1"/>
          </p:cNvSpPr>
          <p:nvPr>
            <p:ph type="body" sz="quarter" idx="115" hasCustomPrompt="1"/>
          </p:nvPr>
        </p:nvSpPr>
        <p:spPr>
          <a:xfrm>
            <a:off x="3524804"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4" name="Text Placeholder 179">
            <a:extLst>
              <a:ext uri="{FF2B5EF4-FFF2-40B4-BE49-F238E27FC236}">
                <a16:creationId xmlns:a16="http://schemas.microsoft.com/office/drawing/2014/main" id="{9C6F9571-A94B-4A1B-80D4-5ED3F55449E5}"/>
              </a:ext>
            </a:extLst>
          </p:cNvPr>
          <p:cNvSpPr>
            <a:spLocks noGrp="1"/>
          </p:cNvSpPr>
          <p:nvPr>
            <p:ph type="body" sz="quarter" idx="116" hasCustomPrompt="1"/>
          </p:nvPr>
        </p:nvSpPr>
        <p:spPr>
          <a:xfrm>
            <a:off x="752294" y="4321033"/>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5" name="Text Placeholder 179">
            <a:extLst>
              <a:ext uri="{FF2B5EF4-FFF2-40B4-BE49-F238E27FC236}">
                <a16:creationId xmlns:a16="http://schemas.microsoft.com/office/drawing/2014/main" id="{E19536A2-2221-4159-BB9E-88C37ED47573}"/>
              </a:ext>
            </a:extLst>
          </p:cNvPr>
          <p:cNvSpPr>
            <a:spLocks noGrp="1"/>
          </p:cNvSpPr>
          <p:nvPr>
            <p:ph type="body" sz="quarter" idx="117" hasCustomPrompt="1"/>
          </p:nvPr>
        </p:nvSpPr>
        <p:spPr>
          <a:xfrm>
            <a:off x="752294" y="4476044"/>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6" name="Text Placeholder 179">
            <a:extLst>
              <a:ext uri="{FF2B5EF4-FFF2-40B4-BE49-F238E27FC236}">
                <a16:creationId xmlns:a16="http://schemas.microsoft.com/office/drawing/2014/main" id="{076B2552-75B5-4C7D-BF99-CCDEADE5A332}"/>
              </a:ext>
            </a:extLst>
          </p:cNvPr>
          <p:cNvSpPr>
            <a:spLocks noGrp="1"/>
          </p:cNvSpPr>
          <p:nvPr>
            <p:ph type="body" sz="quarter" idx="118" hasCustomPrompt="1"/>
          </p:nvPr>
        </p:nvSpPr>
        <p:spPr>
          <a:xfrm>
            <a:off x="2967544" y="4318997"/>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07" name="Text Placeholder 179">
            <a:extLst>
              <a:ext uri="{FF2B5EF4-FFF2-40B4-BE49-F238E27FC236}">
                <a16:creationId xmlns:a16="http://schemas.microsoft.com/office/drawing/2014/main" id="{ADF96C12-EE8A-4F27-9F74-B5EC84F9D97F}"/>
              </a:ext>
            </a:extLst>
          </p:cNvPr>
          <p:cNvSpPr>
            <a:spLocks noGrp="1"/>
          </p:cNvSpPr>
          <p:nvPr>
            <p:ph type="body" sz="quarter" idx="119" hasCustomPrompt="1"/>
          </p:nvPr>
        </p:nvSpPr>
        <p:spPr>
          <a:xfrm>
            <a:off x="2967544" y="4474008"/>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08" name="Text Placeholder 179">
            <a:extLst>
              <a:ext uri="{FF2B5EF4-FFF2-40B4-BE49-F238E27FC236}">
                <a16:creationId xmlns:a16="http://schemas.microsoft.com/office/drawing/2014/main" id="{3C3F6959-FCC8-4BED-AF18-B2CB96DF3F26}"/>
              </a:ext>
            </a:extLst>
          </p:cNvPr>
          <p:cNvSpPr>
            <a:spLocks noGrp="1"/>
          </p:cNvSpPr>
          <p:nvPr>
            <p:ph type="body" sz="quarter" idx="120" hasCustomPrompt="1"/>
          </p:nvPr>
        </p:nvSpPr>
        <p:spPr>
          <a:xfrm>
            <a:off x="1874665" y="5912164"/>
            <a:ext cx="1058720" cy="274138"/>
          </a:xfrm>
        </p:spPr>
        <p:txBody>
          <a:bodyPr>
            <a:noAutofit/>
          </a:bodyPr>
          <a:lstStyle>
            <a:lvl1pPr marL="0" indent="0" algn="ctr">
              <a:buNone/>
              <a:defRPr sz="145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0" name="Text Placeholder 179">
            <a:extLst>
              <a:ext uri="{FF2B5EF4-FFF2-40B4-BE49-F238E27FC236}">
                <a16:creationId xmlns:a16="http://schemas.microsoft.com/office/drawing/2014/main" id="{01DC3130-BB8E-418A-AD7A-085D404D0C67}"/>
              </a:ext>
            </a:extLst>
          </p:cNvPr>
          <p:cNvSpPr>
            <a:spLocks noGrp="1"/>
          </p:cNvSpPr>
          <p:nvPr>
            <p:ph type="body" sz="quarter" idx="122" hasCustomPrompt="1"/>
          </p:nvPr>
        </p:nvSpPr>
        <p:spPr>
          <a:xfrm>
            <a:off x="4550603"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1" name="Text Placeholder 179">
            <a:extLst>
              <a:ext uri="{FF2B5EF4-FFF2-40B4-BE49-F238E27FC236}">
                <a16:creationId xmlns:a16="http://schemas.microsoft.com/office/drawing/2014/main" id="{FF5EBCCC-3567-427A-B1DC-BEA77083DE58}"/>
              </a:ext>
            </a:extLst>
          </p:cNvPr>
          <p:cNvSpPr>
            <a:spLocks noGrp="1"/>
          </p:cNvSpPr>
          <p:nvPr>
            <p:ph type="body" sz="quarter" idx="123" hasCustomPrompt="1"/>
          </p:nvPr>
        </p:nvSpPr>
        <p:spPr>
          <a:xfrm>
            <a:off x="4550603" y="2114236"/>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2" name="Text Placeholder 179">
            <a:extLst>
              <a:ext uri="{FF2B5EF4-FFF2-40B4-BE49-F238E27FC236}">
                <a16:creationId xmlns:a16="http://schemas.microsoft.com/office/drawing/2014/main" id="{FD33A10B-D430-40BD-BEA8-D18C9664BA84}"/>
              </a:ext>
            </a:extLst>
          </p:cNvPr>
          <p:cNvSpPr>
            <a:spLocks noGrp="1"/>
          </p:cNvSpPr>
          <p:nvPr>
            <p:ph type="body" sz="quarter" idx="124" hasCustomPrompt="1"/>
          </p:nvPr>
        </p:nvSpPr>
        <p:spPr>
          <a:xfrm>
            <a:off x="5119065"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3" name="Text Placeholder 179">
            <a:extLst>
              <a:ext uri="{FF2B5EF4-FFF2-40B4-BE49-F238E27FC236}">
                <a16:creationId xmlns:a16="http://schemas.microsoft.com/office/drawing/2014/main" id="{B7BB36F5-8364-4914-9283-2B97CF63C110}"/>
              </a:ext>
            </a:extLst>
          </p:cNvPr>
          <p:cNvSpPr>
            <a:spLocks noGrp="1"/>
          </p:cNvSpPr>
          <p:nvPr>
            <p:ph type="body" sz="quarter" idx="125" hasCustomPrompt="1"/>
          </p:nvPr>
        </p:nvSpPr>
        <p:spPr>
          <a:xfrm>
            <a:off x="5119065"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4" name="Text Placeholder 179">
            <a:extLst>
              <a:ext uri="{FF2B5EF4-FFF2-40B4-BE49-F238E27FC236}">
                <a16:creationId xmlns:a16="http://schemas.microsoft.com/office/drawing/2014/main" id="{8FF159FF-353E-48C6-A0A9-68966D9A34A9}"/>
              </a:ext>
            </a:extLst>
          </p:cNvPr>
          <p:cNvSpPr>
            <a:spLocks noGrp="1"/>
          </p:cNvSpPr>
          <p:nvPr>
            <p:ph type="body" sz="quarter" idx="126" hasCustomPrompt="1"/>
          </p:nvPr>
        </p:nvSpPr>
        <p:spPr>
          <a:xfrm>
            <a:off x="5592348"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5" name="Text Placeholder 179">
            <a:extLst>
              <a:ext uri="{FF2B5EF4-FFF2-40B4-BE49-F238E27FC236}">
                <a16:creationId xmlns:a16="http://schemas.microsoft.com/office/drawing/2014/main" id="{6622E87C-30F6-40D3-AF5E-0A250D03BC7D}"/>
              </a:ext>
            </a:extLst>
          </p:cNvPr>
          <p:cNvSpPr>
            <a:spLocks noGrp="1"/>
          </p:cNvSpPr>
          <p:nvPr>
            <p:ph type="body" sz="quarter" idx="127" hasCustomPrompt="1"/>
          </p:nvPr>
        </p:nvSpPr>
        <p:spPr>
          <a:xfrm>
            <a:off x="5592348"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6" name="Text Placeholder 179">
            <a:extLst>
              <a:ext uri="{FF2B5EF4-FFF2-40B4-BE49-F238E27FC236}">
                <a16:creationId xmlns:a16="http://schemas.microsoft.com/office/drawing/2014/main" id="{8A665529-E6D0-4727-A760-30CC176DB824}"/>
              </a:ext>
            </a:extLst>
          </p:cNvPr>
          <p:cNvSpPr>
            <a:spLocks noGrp="1"/>
          </p:cNvSpPr>
          <p:nvPr>
            <p:ph type="body" sz="quarter" idx="128" hasCustomPrompt="1"/>
          </p:nvPr>
        </p:nvSpPr>
        <p:spPr>
          <a:xfrm>
            <a:off x="6160810"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7" name="Text Placeholder 179">
            <a:extLst>
              <a:ext uri="{FF2B5EF4-FFF2-40B4-BE49-F238E27FC236}">
                <a16:creationId xmlns:a16="http://schemas.microsoft.com/office/drawing/2014/main" id="{2554754C-CE6F-4E6B-BD0C-4D9826CBA709}"/>
              </a:ext>
            </a:extLst>
          </p:cNvPr>
          <p:cNvSpPr>
            <a:spLocks noGrp="1"/>
          </p:cNvSpPr>
          <p:nvPr>
            <p:ph type="body" sz="quarter" idx="129" hasCustomPrompt="1"/>
          </p:nvPr>
        </p:nvSpPr>
        <p:spPr>
          <a:xfrm>
            <a:off x="6160810"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18" name="Text Placeholder 179">
            <a:extLst>
              <a:ext uri="{FF2B5EF4-FFF2-40B4-BE49-F238E27FC236}">
                <a16:creationId xmlns:a16="http://schemas.microsoft.com/office/drawing/2014/main" id="{EDEDD103-9C04-4433-B1D4-BACD4ED0D635}"/>
              </a:ext>
            </a:extLst>
          </p:cNvPr>
          <p:cNvSpPr>
            <a:spLocks noGrp="1"/>
          </p:cNvSpPr>
          <p:nvPr>
            <p:ph type="body" sz="quarter" idx="130" hasCustomPrompt="1"/>
          </p:nvPr>
        </p:nvSpPr>
        <p:spPr>
          <a:xfrm>
            <a:off x="6719853" y="203127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19" name="Text Placeholder 179">
            <a:extLst>
              <a:ext uri="{FF2B5EF4-FFF2-40B4-BE49-F238E27FC236}">
                <a16:creationId xmlns:a16="http://schemas.microsoft.com/office/drawing/2014/main" id="{27E925B9-D3D0-4B11-9E41-57AD90C7087C}"/>
              </a:ext>
            </a:extLst>
          </p:cNvPr>
          <p:cNvSpPr>
            <a:spLocks noGrp="1"/>
          </p:cNvSpPr>
          <p:nvPr>
            <p:ph type="body" sz="quarter" idx="131" hasCustomPrompt="1"/>
          </p:nvPr>
        </p:nvSpPr>
        <p:spPr>
          <a:xfrm>
            <a:off x="6719853"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0" name="Text Placeholder 179">
            <a:extLst>
              <a:ext uri="{FF2B5EF4-FFF2-40B4-BE49-F238E27FC236}">
                <a16:creationId xmlns:a16="http://schemas.microsoft.com/office/drawing/2014/main" id="{5E70E5BC-C418-41D5-ABCE-8714BCB3DCD3}"/>
              </a:ext>
            </a:extLst>
          </p:cNvPr>
          <p:cNvSpPr>
            <a:spLocks noGrp="1"/>
          </p:cNvSpPr>
          <p:nvPr>
            <p:ph type="body" sz="quarter" idx="132" hasCustomPrompt="1"/>
          </p:nvPr>
        </p:nvSpPr>
        <p:spPr>
          <a:xfrm>
            <a:off x="7288315"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1" name="Text Placeholder 179">
            <a:extLst>
              <a:ext uri="{FF2B5EF4-FFF2-40B4-BE49-F238E27FC236}">
                <a16:creationId xmlns:a16="http://schemas.microsoft.com/office/drawing/2014/main" id="{04D03841-B20E-473F-BB7F-1996D3CA3A4C}"/>
              </a:ext>
            </a:extLst>
          </p:cNvPr>
          <p:cNvSpPr>
            <a:spLocks noGrp="1"/>
          </p:cNvSpPr>
          <p:nvPr>
            <p:ph type="body" sz="quarter" idx="133" hasCustomPrompt="1"/>
          </p:nvPr>
        </p:nvSpPr>
        <p:spPr>
          <a:xfrm>
            <a:off x="7288315"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2" name="Text Placeholder 179">
            <a:extLst>
              <a:ext uri="{FF2B5EF4-FFF2-40B4-BE49-F238E27FC236}">
                <a16:creationId xmlns:a16="http://schemas.microsoft.com/office/drawing/2014/main" id="{8D4DCDCA-48ED-458B-9B6B-6B54917BFBAE}"/>
              </a:ext>
            </a:extLst>
          </p:cNvPr>
          <p:cNvSpPr>
            <a:spLocks noGrp="1"/>
          </p:cNvSpPr>
          <p:nvPr>
            <p:ph type="body" sz="quarter" idx="134" hasCustomPrompt="1"/>
          </p:nvPr>
        </p:nvSpPr>
        <p:spPr>
          <a:xfrm>
            <a:off x="7761598" y="2035005"/>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3" name="Text Placeholder 179">
            <a:extLst>
              <a:ext uri="{FF2B5EF4-FFF2-40B4-BE49-F238E27FC236}">
                <a16:creationId xmlns:a16="http://schemas.microsoft.com/office/drawing/2014/main" id="{B18BAC01-FC15-4F8F-A7D3-94B804CAE1FA}"/>
              </a:ext>
            </a:extLst>
          </p:cNvPr>
          <p:cNvSpPr>
            <a:spLocks noGrp="1"/>
          </p:cNvSpPr>
          <p:nvPr>
            <p:ph type="body" sz="quarter" idx="135" hasCustomPrompt="1"/>
          </p:nvPr>
        </p:nvSpPr>
        <p:spPr>
          <a:xfrm>
            <a:off x="7761598" y="2120298"/>
            <a:ext cx="602792" cy="168474"/>
          </a:xfrm>
        </p:spPr>
        <p:txBody>
          <a:bodyPr>
            <a:noAutofit/>
          </a:bodyPr>
          <a:lstStyle>
            <a:lvl1pPr marL="0" indent="0" algn="r">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4" name="Text Placeholder 179">
            <a:extLst>
              <a:ext uri="{FF2B5EF4-FFF2-40B4-BE49-F238E27FC236}">
                <a16:creationId xmlns:a16="http://schemas.microsoft.com/office/drawing/2014/main" id="{60E02F21-98FC-4E8B-AAFA-2037D2A8EB6F}"/>
              </a:ext>
            </a:extLst>
          </p:cNvPr>
          <p:cNvSpPr>
            <a:spLocks noGrp="1"/>
          </p:cNvSpPr>
          <p:nvPr>
            <p:ph type="body" sz="quarter" idx="136" hasCustomPrompt="1"/>
          </p:nvPr>
        </p:nvSpPr>
        <p:spPr>
          <a:xfrm>
            <a:off x="8330060" y="2035005"/>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5" name="Text Placeholder 179">
            <a:extLst>
              <a:ext uri="{FF2B5EF4-FFF2-40B4-BE49-F238E27FC236}">
                <a16:creationId xmlns:a16="http://schemas.microsoft.com/office/drawing/2014/main" id="{D1D3797E-E147-4757-9EAC-C7E8D8D95683}"/>
              </a:ext>
            </a:extLst>
          </p:cNvPr>
          <p:cNvSpPr>
            <a:spLocks noGrp="1"/>
          </p:cNvSpPr>
          <p:nvPr>
            <p:ph type="body" sz="quarter" idx="137" hasCustomPrompt="1"/>
          </p:nvPr>
        </p:nvSpPr>
        <p:spPr>
          <a:xfrm>
            <a:off x="8330060" y="2120298"/>
            <a:ext cx="602792" cy="168474"/>
          </a:xfrm>
        </p:spPr>
        <p:txBody>
          <a:bodyPr>
            <a:noAutofit/>
          </a:bodyPr>
          <a:lstStyle>
            <a:lvl1pPr marL="0" indent="0" algn="l">
              <a:buNone/>
              <a:defRPr sz="6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6" name="Text Placeholder 179">
            <a:extLst>
              <a:ext uri="{FF2B5EF4-FFF2-40B4-BE49-F238E27FC236}">
                <a16:creationId xmlns:a16="http://schemas.microsoft.com/office/drawing/2014/main" id="{39158938-19B2-4A5E-87BA-7C17AEEAD196}"/>
              </a:ext>
            </a:extLst>
          </p:cNvPr>
          <p:cNvSpPr>
            <a:spLocks noGrp="1"/>
          </p:cNvSpPr>
          <p:nvPr>
            <p:ph type="body" sz="quarter" idx="138" hasCustomPrompt="1"/>
          </p:nvPr>
        </p:nvSpPr>
        <p:spPr>
          <a:xfrm>
            <a:off x="4672970"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7" name="Text Placeholder 179">
            <a:extLst>
              <a:ext uri="{FF2B5EF4-FFF2-40B4-BE49-F238E27FC236}">
                <a16:creationId xmlns:a16="http://schemas.microsoft.com/office/drawing/2014/main" id="{F70C2C52-0BD0-47A5-8F9C-7BC85BBAE754}"/>
              </a:ext>
            </a:extLst>
          </p:cNvPr>
          <p:cNvSpPr>
            <a:spLocks noGrp="1"/>
          </p:cNvSpPr>
          <p:nvPr>
            <p:ph type="body" sz="quarter" idx="139" hasCustomPrompt="1"/>
          </p:nvPr>
        </p:nvSpPr>
        <p:spPr>
          <a:xfrm>
            <a:off x="4672970"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28" name="Text Placeholder 179">
            <a:extLst>
              <a:ext uri="{FF2B5EF4-FFF2-40B4-BE49-F238E27FC236}">
                <a16:creationId xmlns:a16="http://schemas.microsoft.com/office/drawing/2014/main" id="{6BA0B195-5D94-40D3-9E11-C90BFBE87E6B}"/>
              </a:ext>
            </a:extLst>
          </p:cNvPr>
          <p:cNvSpPr>
            <a:spLocks noGrp="1"/>
          </p:cNvSpPr>
          <p:nvPr>
            <p:ph type="body" sz="quarter" idx="140" hasCustomPrompt="1"/>
          </p:nvPr>
        </p:nvSpPr>
        <p:spPr>
          <a:xfrm>
            <a:off x="5706228" y="3002814"/>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29" name="Text Placeholder 179">
            <a:extLst>
              <a:ext uri="{FF2B5EF4-FFF2-40B4-BE49-F238E27FC236}">
                <a16:creationId xmlns:a16="http://schemas.microsoft.com/office/drawing/2014/main" id="{A7E014C0-7CC1-4B0B-9E76-58CBFC5FB70D}"/>
              </a:ext>
            </a:extLst>
          </p:cNvPr>
          <p:cNvSpPr>
            <a:spLocks noGrp="1"/>
          </p:cNvSpPr>
          <p:nvPr>
            <p:ph type="body" sz="quarter" idx="141" hasCustomPrompt="1"/>
          </p:nvPr>
        </p:nvSpPr>
        <p:spPr>
          <a:xfrm>
            <a:off x="5706230" y="3148097"/>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0" name="Text Placeholder 179">
            <a:extLst>
              <a:ext uri="{FF2B5EF4-FFF2-40B4-BE49-F238E27FC236}">
                <a16:creationId xmlns:a16="http://schemas.microsoft.com/office/drawing/2014/main" id="{B8728203-249C-42A7-BB35-33C58D836968}"/>
              </a:ext>
            </a:extLst>
          </p:cNvPr>
          <p:cNvSpPr>
            <a:spLocks noGrp="1"/>
          </p:cNvSpPr>
          <p:nvPr>
            <p:ph type="body" sz="quarter" idx="142" hasCustomPrompt="1"/>
          </p:nvPr>
        </p:nvSpPr>
        <p:spPr>
          <a:xfrm>
            <a:off x="6844205"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1" name="Text Placeholder 179">
            <a:extLst>
              <a:ext uri="{FF2B5EF4-FFF2-40B4-BE49-F238E27FC236}">
                <a16:creationId xmlns:a16="http://schemas.microsoft.com/office/drawing/2014/main" id="{0D7D1A9D-2F9C-4A70-8D1F-027BE2E2B7D7}"/>
              </a:ext>
            </a:extLst>
          </p:cNvPr>
          <p:cNvSpPr>
            <a:spLocks noGrp="1"/>
          </p:cNvSpPr>
          <p:nvPr>
            <p:ph type="body" sz="quarter" idx="143" hasCustomPrompt="1"/>
          </p:nvPr>
        </p:nvSpPr>
        <p:spPr>
          <a:xfrm>
            <a:off x="6844205"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2" name="Text Placeholder 179">
            <a:extLst>
              <a:ext uri="{FF2B5EF4-FFF2-40B4-BE49-F238E27FC236}">
                <a16:creationId xmlns:a16="http://schemas.microsoft.com/office/drawing/2014/main" id="{741AEC2A-1D81-4607-8D5D-C1645BB6C467}"/>
              </a:ext>
            </a:extLst>
          </p:cNvPr>
          <p:cNvSpPr>
            <a:spLocks noGrp="1"/>
          </p:cNvSpPr>
          <p:nvPr>
            <p:ph type="body" sz="quarter" idx="144" hasCustomPrompt="1"/>
          </p:nvPr>
        </p:nvSpPr>
        <p:spPr>
          <a:xfrm>
            <a:off x="7877463" y="3000145"/>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3" name="Text Placeholder 179">
            <a:extLst>
              <a:ext uri="{FF2B5EF4-FFF2-40B4-BE49-F238E27FC236}">
                <a16:creationId xmlns:a16="http://schemas.microsoft.com/office/drawing/2014/main" id="{EEFB629C-01A5-4366-B701-6C2A7FEE1A28}"/>
              </a:ext>
            </a:extLst>
          </p:cNvPr>
          <p:cNvSpPr>
            <a:spLocks noGrp="1"/>
          </p:cNvSpPr>
          <p:nvPr>
            <p:ph type="body" sz="quarter" idx="145" hasCustomPrompt="1"/>
          </p:nvPr>
        </p:nvSpPr>
        <p:spPr>
          <a:xfrm>
            <a:off x="7877465" y="3145428"/>
            <a:ext cx="936000" cy="168474"/>
          </a:xfrm>
        </p:spPr>
        <p:txBody>
          <a:bodyPr>
            <a:noAutofit/>
          </a:bodyPr>
          <a:lstStyle>
            <a:lvl1pPr marL="0" indent="0" algn="ctr">
              <a:buNone/>
              <a:defRPr sz="11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4" name="Text Placeholder 179">
            <a:extLst>
              <a:ext uri="{FF2B5EF4-FFF2-40B4-BE49-F238E27FC236}">
                <a16:creationId xmlns:a16="http://schemas.microsoft.com/office/drawing/2014/main" id="{9B59B216-1D0B-44D6-9608-8B71BF5865FC}"/>
              </a:ext>
            </a:extLst>
          </p:cNvPr>
          <p:cNvSpPr>
            <a:spLocks noGrp="1"/>
          </p:cNvSpPr>
          <p:nvPr>
            <p:ph type="body" sz="quarter" idx="146" hasCustomPrompt="1"/>
          </p:nvPr>
        </p:nvSpPr>
        <p:spPr>
          <a:xfrm>
            <a:off x="5098516" y="4321033"/>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5" name="Text Placeholder 179">
            <a:extLst>
              <a:ext uri="{FF2B5EF4-FFF2-40B4-BE49-F238E27FC236}">
                <a16:creationId xmlns:a16="http://schemas.microsoft.com/office/drawing/2014/main" id="{F8690D28-2F48-4A24-937B-5BD4DEFAC7F9}"/>
              </a:ext>
            </a:extLst>
          </p:cNvPr>
          <p:cNvSpPr>
            <a:spLocks noGrp="1"/>
          </p:cNvSpPr>
          <p:nvPr>
            <p:ph type="body" sz="quarter" idx="147" hasCustomPrompt="1"/>
          </p:nvPr>
        </p:nvSpPr>
        <p:spPr>
          <a:xfrm>
            <a:off x="5098516" y="4476044"/>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6" name="Text Placeholder 179">
            <a:extLst>
              <a:ext uri="{FF2B5EF4-FFF2-40B4-BE49-F238E27FC236}">
                <a16:creationId xmlns:a16="http://schemas.microsoft.com/office/drawing/2014/main" id="{23401D2B-114D-4A76-A4CF-1AA14BFA96B2}"/>
              </a:ext>
            </a:extLst>
          </p:cNvPr>
          <p:cNvSpPr>
            <a:spLocks noGrp="1"/>
          </p:cNvSpPr>
          <p:nvPr>
            <p:ph type="body" sz="quarter" idx="148" hasCustomPrompt="1"/>
          </p:nvPr>
        </p:nvSpPr>
        <p:spPr>
          <a:xfrm>
            <a:off x="7320205" y="4318997"/>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37" name="Text Placeholder 179">
            <a:extLst>
              <a:ext uri="{FF2B5EF4-FFF2-40B4-BE49-F238E27FC236}">
                <a16:creationId xmlns:a16="http://schemas.microsoft.com/office/drawing/2014/main" id="{BD950153-A1C8-485C-937C-B274FC75067C}"/>
              </a:ext>
            </a:extLst>
          </p:cNvPr>
          <p:cNvSpPr>
            <a:spLocks noGrp="1"/>
          </p:cNvSpPr>
          <p:nvPr>
            <p:ph type="body" sz="quarter" idx="149" hasCustomPrompt="1"/>
          </p:nvPr>
        </p:nvSpPr>
        <p:spPr>
          <a:xfrm>
            <a:off x="7320205" y="4474008"/>
            <a:ext cx="1058720" cy="168474"/>
          </a:xfrm>
        </p:spPr>
        <p:txBody>
          <a:bodyPr>
            <a:noAutofit/>
          </a:bodyPr>
          <a:lstStyle>
            <a:lvl1pPr marL="0" indent="0" algn="ctr">
              <a:buNone/>
              <a:defRPr sz="127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Last Name</a:t>
            </a:r>
          </a:p>
        </p:txBody>
      </p:sp>
      <p:sp>
        <p:nvSpPr>
          <p:cNvPr id="238" name="Text Placeholder 179">
            <a:extLst>
              <a:ext uri="{FF2B5EF4-FFF2-40B4-BE49-F238E27FC236}">
                <a16:creationId xmlns:a16="http://schemas.microsoft.com/office/drawing/2014/main" id="{AF60A85A-AE0E-4B8C-837E-0C598D9B4FD8}"/>
              </a:ext>
            </a:extLst>
          </p:cNvPr>
          <p:cNvSpPr>
            <a:spLocks noGrp="1"/>
          </p:cNvSpPr>
          <p:nvPr>
            <p:ph type="body" sz="quarter" idx="150" hasCustomPrompt="1"/>
          </p:nvPr>
        </p:nvSpPr>
        <p:spPr>
          <a:xfrm>
            <a:off x="6227326" y="5912164"/>
            <a:ext cx="1058720" cy="274138"/>
          </a:xfrm>
        </p:spPr>
        <p:txBody>
          <a:bodyPr>
            <a:noAutofit/>
          </a:bodyPr>
          <a:lstStyle>
            <a:lvl1pPr marL="0" indent="0" algn="ctr">
              <a:buNone/>
              <a:defRPr sz="145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sp>
        <p:nvSpPr>
          <p:cNvPr id="240" name="Text Placeholder 179">
            <a:extLst>
              <a:ext uri="{FF2B5EF4-FFF2-40B4-BE49-F238E27FC236}">
                <a16:creationId xmlns:a16="http://schemas.microsoft.com/office/drawing/2014/main" id="{EDB59F7A-7DDB-4D2C-8E0C-B330C41660E0}"/>
              </a:ext>
            </a:extLst>
          </p:cNvPr>
          <p:cNvSpPr>
            <a:spLocks noGrp="1"/>
          </p:cNvSpPr>
          <p:nvPr>
            <p:ph type="body" sz="quarter" idx="152" hasCustomPrompt="1"/>
          </p:nvPr>
        </p:nvSpPr>
        <p:spPr>
          <a:xfrm>
            <a:off x="3868516" y="6126295"/>
            <a:ext cx="1406969" cy="401237"/>
          </a:xfrm>
        </p:spPr>
        <p:txBody>
          <a:bodyPr>
            <a:noAutofit/>
          </a:bodyPr>
          <a:lstStyle>
            <a:lvl1pPr marL="0" indent="0" algn="ctr">
              <a:buNone/>
              <a:defRPr sz="1800" b="1">
                <a:solidFill>
                  <a:schemeClr val="tx1">
                    <a:lumMod val="65000"/>
                    <a:lumOff val="35000"/>
                  </a:schemeClr>
                </a:solidFill>
              </a:defRPr>
            </a:lvl1pPr>
            <a:lvl2pPr marL="342900" indent="0">
              <a:buNone/>
              <a:defRPr sz="600">
                <a:solidFill>
                  <a:schemeClr val="tx1">
                    <a:lumMod val="65000"/>
                    <a:lumOff val="35000"/>
                  </a:schemeClr>
                </a:solidFill>
              </a:defRPr>
            </a:lvl2pPr>
            <a:lvl3pPr marL="685800" indent="0">
              <a:buNone/>
              <a:defRPr sz="600">
                <a:solidFill>
                  <a:schemeClr val="tx1">
                    <a:lumMod val="65000"/>
                    <a:lumOff val="35000"/>
                  </a:schemeClr>
                </a:solidFill>
              </a:defRPr>
            </a:lvl3pPr>
            <a:lvl4pPr marL="1028700" indent="0">
              <a:buNone/>
              <a:defRPr sz="600">
                <a:solidFill>
                  <a:schemeClr val="tx1">
                    <a:lumMod val="65000"/>
                    <a:lumOff val="35000"/>
                  </a:schemeClr>
                </a:solidFill>
              </a:defRPr>
            </a:lvl4pPr>
            <a:lvl5pPr marL="1371600" indent="0">
              <a:buNone/>
              <a:defRPr sz="600">
                <a:solidFill>
                  <a:schemeClr val="tx1">
                    <a:lumMod val="65000"/>
                    <a:lumOff val="35000"/>
                  </a:schemeClr>
                </a:solidFill>
              </a:defRPr>
            </a:lvl5pPr>
          </a:lstStyle>
          <a:p>
            <a:pPr lvl="0"/>
            <a:r>
              <a:rPr lang="en-US" dirty="0"/>
              <a:t>First Name</a:t>
            </a:r>
          </a:p>
        </p:txBody>
      </p:sp>
      <p:cxnSp>
        <p:nvCxnSpPr>
          <p:cNvPr id="245" name="Straight Connector 244">
            <a:extLst>
              <a:ext uri="{FF2B5EF4-FFF2-40B4-BE49-F238E27FC236}">
                <a16:creationId xmlns:a16="http://schemas.microsoft.com/office/drawing/2014/main" id="{259D7857-BEE9-4447-8EE6-BBA75974A17F}"/>
              </a:ext>
            </a:extLst>
          </p:cNvPr>
          <p:cNvCxnSpPr/>
          <p:nvPr userDrawn="1"/>
        </p:nvCxnSpPr>
        <p:spPr>
          <a:xfrm>
            <a:off x="2862000" y="928040"/>
            <a:ext cx="342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0" name="Picture Placeholder 249">
            <a:extLst>
              <a:ext uri="{FF2B5EF4-FFF2-40B4-BE49-F238E27FC236}">
                <a16:creationId xmlns:a16="http://schemas.microsoft.com/office/drawing/2014/main" id="{B94F350F-FC91-44EE-AEC7-3874E2E54297}"/>
              </a:ext>
            </a:extLst>
          </p:cNvPr>
          <p:cNvSpPr>
            <a:spLocks noGrp="1"/>
          </p:cNvSpPr>
          <p:nvPr>
            <p:ph type="pic" sz="quarter" idx="71" hasCustomPrompt="1"/>
          </p:nvPr>
        </p:nvSpPr>
        <p:spPr>
          <a:xfrm>
            <a:off x="1425641"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lIns="0" rIns="0" anchor="ctr">
            <a:noAutofit/>
          </a:bodyPr>
          <a:lstStyle>
            <a:lvl1pPr marL="0" indent="0" algn="ctr">
              <a:buNone/>
              <a:defRPr sz="700"/>
            </a:lvl1pPr>
          </a:lstStyle>
          <a:p>
            <a:r>
              <a:rPr lang="en-US" dirty="0"/>
              <a:t>pic</a:t>
            </a:r>
          </a:p>
        </p:txBody>
      </p:sp>
      <p:sp>
        <p:nvSpPr>
          <p:cNvPr id="252" name="Picture Placeholder 251">
            <a:extLst>
              <a:ext uri="{FF2B5EF4-FFF2-40B4-BE49-F238E27FC236}">
                <a16:creationId xmlns:a16="http://schemas.microsoft.com/office/drawing/2014/main" id="{206E7919-9F43-4F57-8C1F-C21C79CB8625}"/>
              </a:ext>
            </a:extLst>
          </p:cNvPr>
          <p:cNvSpPr>
            <a:spLocks noGrp="1"/>
          </p:cNvSpPr>
          <p:nvPr>
            <p:ph type="pic" sz="quarter" idx="154" hasCustomPrompt="1"/>
          </p:nvPr>
        </p:nvSpPr>
        <p:spPr>
          <a:xfrm>
            <a:off x="381203"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anchor="ctr">
            <a:noAutofit/>
          </a:bodyPr>
          <a:lstStyle>
            <a:lvl1pPr marL="0" indent="0" algn="ctr">
              <a:buNone/>
              <a:defRPr sz="700"/>
            </a:lvl1pPr>
          </a:lstStyle>
          <a:p>
            <a:r>
              <a:rPr lang="en-US" dirty="0"/>
              <a:t>pic</a:t>
            </a:r>
          </a:p>
        </p:txBody>
      </p:sp>
      <p:sp>
        <p:nvSpPr>
          <p:cNvPr id="253" name="Picture Placeholder 252">
            <a:extLst>
              <a:ext uri="{FF2B5EF4-FFF2-40B4-BE49-F238E27FC236}">
                <a16:creationId xmlns:a16="http://schemas.microsoft.com/office/drawing/2014/main" id="{9FFB3C6F-99FD-4EFA-8F18-2A1D99E1AB51}"/>
              </a:ext>
            </a:extLst>
          </p:cNvPr>
          <p:cNvSpPr>
            <a:spLocks noGrp="1"/>
          </p:cNvSpPr>
          <p:nvPr>
            <p:ph type="pic" sz="quarter" idx="155" hasCustomPrompt="1"/>
          </p:nvPr>
        </p:nvSpPr>
        <p:spPr>
          <a:xfrm>
            <a:off x="2557328"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lIns="0" rIns="0" anchor="ctr">
            <a:noAutofit/>
          </a:bodyPr>
          <a:lstStyle>
            <a:lvl1pPr marL="0" indent="0" algn="ctr">
              <a:buNone/>
              <a:defRPr sz="700"/>
            </a:lvl1pPr>
          </a:lstStyle>
          <a:p>
            <a:r>
              <a:rPr lang="en-US" dirty="0"/>
              <a:t>pic</a:t>
            </a:r>
          </a:p>
        </p:txBody>
      </p:sp>
      <p:sp>
        <p:nvSpPr>
          <p:cNvPr id="254" name="Picture Placeholder 253">
            <a:extLst>
              <a:ext uri="{FF2B5EF4-FFF2-40B4-BE49-F238E27FC236}">
                <a16:creationId xmlns:a16="http://schemas.microsoft.com/office/drawing/2014/main" id="{65C3C581-D17B-4A1E-946C-F7CC666AD41F}"/>
              </a:ext>
            </a:extLst>
          </p:cNvPr>
          <p:cNvSpPr>
            <a:spLocks noGrp="1"/>
          </p:cNvSpPr>
          <p:nvPr>
            <p:ph type="pic" sz="quarter" idx="156" hasCustomPrompt="1"/>
          </p:nvPr>
        </p:nvSpPr>
        <p:spPr>
          <a:xfrm>
            <a:off x="3594612"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tx2"/>
          </a:solidFill>
          <a:ln w="12700">
            <a:noFill/>
          </a:ln>
        </p:spPr>
        <p:txBody>
          <a:bodyPr wrap="square" lIns="0" rIns="0" anchor="ctr">
            <a:noAutofit/>
          </a:bodyPr>
          <a:lstStyle>
            <a:lvl1pPr marL="0" indent="0" algn="ctr">
              <a:buNone/>
              <a:defRPr sz="700"/>
            </a:lvl1pPr>
          </a:lstStyle>
          <a:p>
            <a:r>
              <a:rPr lang="en-US" dirty="0"/>
              <a:t>pic</a:t>
            </a:r>
          </a:p>
        </p:txBody>
      </p:sp>
      <p:sp>
        <p:nvSpPr>
          <p:cNvPr id="255" name="Picture Placeholder 254">
            <a:extLst>
              <a:ext uri="{FF2B5EF4-FFF2-40B4-BE49-F238E27FC236}">
                <a16:creationId xmlns:a16="http://schemas.microsoft.com/office/drawing/2014/main" id="{12124D9A-40E6-4B34-8DB4-93954FDCE4A2}"/>
              </a:ext>
            </a:extLst>
          </p:cNvPr>
          <p:cNvSpPr>
            <a:spLocks noGrp="1"/>
          </p:cNvSpPr>
          <p:nvPr>
            <p:ph type="pic" sz="quarter" idx="157" hasCustomPrompt="1"/>
          </p:nvPr>
        </p:nvSpPr>
        <p:spPr>
          <a:xfrm>
            <a:off x="5773768"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6" name="Picture Placeholder 255">
            <a:extLst>
              <a:ext uri="{FF2B5EF4-FFF2-40B4-BE49-F238E27FC236}">
                <a16:creationId xmlns:a16="http://schemas.microsoft.com/office/drawing/2014/main" id="{68245654-B621-4BE8-AFD3-B14B87476C14}"/>
              </a:ext>
            </a:extLst>
          </p:cNvPr>
          <p:cNvSpPr>
            <a:spLocks noGrp="1"/>
          </p:cNvSpPr>
          <p:nvPr>
            <p:ph type="pic" sz="quarter" idx="158" hasCustomPrompt="1"/>
          </p:nvPr>
        </p:nvSpPr>
        <p:spPr>
          <a:xfrm>
            <a:off x="4729330"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7" name="Picture Placeholder 256">
            <a:extLst>
              <a:ext uri="{FF2B5EF4-FFF2-40B4-BE49-F238E27FC236}">
                <a16:creationId xmlns:a16="http://schemas.microsoft.com/office/drawing/2014/main" id="{3246F3BD-3C13-47CA-8A78-73AD5742ADD6}"/>
              </a:ext>
            </a:extLst>
          </p:cNvPr>
          <p:cNvSpPr>
            <a:spLocks noGrp="1"/>
          </p:cNvSpPr>
          <p:nvPr>
            <p:ph type="pic" sz="quarter" idx="159" hasCustomPrompt="1"/>
          </p:nvPr>
        </p:nvSpPr>
        <p:spPr>
          <a:xfrm>
            <a:off x="6905455"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8" name="Picture Placeholder 257">
            <a:extLst>
              <a:ext uri="{FF2B5EF4-FFF2-40B4-BE49-F238E27FC236}">
                <a16:creationId xmlns:a16="http://schemas.microsoft.com/office/drawing/2014/main" id="{1695804D-0708-46A1-9283-5494A5EF633C}"/>
              </a:ext>
            </a:extLst>
          </p:cNvPr>
          <p:cNvSpPr>
            <a:spLocks noGrp="1"/>
          </p:cNvSpPr>
          <p:nvPr>
            <p:ph type="pic" sz="quarter" idx="160" hasCustomPrompt="1"/>
          </p:nvPr>
        </p:nvSpPr>
        <p:spPr>
          <a:xfrm>
            <a:off x="7942739" y="1453541"/>
            <a:ext cx="363652" cy="396000"/>
          </a:xfrm>
          <a:custGeom>
            <a:avLst/>
            <a:gdLst>
              <a:gd name="connsiteX0" fmla="*/ 198000 w 363652"/>
              <a:gd name="connsiteY0" fmla="*/ 0 h 396000"/>
              <a:gd name="connsiteX1" fmla="*/ 338007 w 363652"/>
              <a:gd name="connsiteY1" fmla="*/ 57993 h 396000"/>
              <a:gd name="connsiteX2" fmla="*/ 363652 w 363652"/>
              <a:gd name="connsiteY2" fmla="*/ 96029 h 396000"/>
              <a:gd name="connsiteX3" fmla="*/ 361035 w 363652"/>
              <a:gd name="connsiteY3" fmla="*/ 99910 h 396000"/>
              <a:gd name="connsiteX4" fmla="*/ 341232 w 363652"/>
              <a:gd name="connsiteY4" fmla="*/ 198000 h 396000"/>
              <a:gd name="connsiteX5" fmla="*/ 361035 w 363652"/>
              <a:gd name="connsiteY5" fmla="*/ 296090 h 396000"/>
              <a:gd name="connsiteX6" fmla="*/ 363652 w 363652"/>
              <a:gd name="connsiteY6" fmla="*/ 299971 h 396000"/>
              <a:gd name="connsiteX7" fmla="*/ 338007 w 363652"/>
              <a:gd name="connsiteY7" fmla="*/ 338007 h 396000"/>
              <a:gd name="connsiteX8" fmla="*/ 198000 w 363652"/>
              <a:gd name="connsiteY8" fmla="*/ 396000 h 396000"/>
              <a:gd name="connsiteX9" fmla="*/ 0 w 363652"/>
              <a:gd name="connsiteY9" fmla="*/ 198000 h 396000"/>
              <a:gd name="connsiteX10" fmla="*/ 198000 w 363652"/>
              <a:gd name="connsiteY10"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652" h="396000">
                <a:moveTo>
                  <a:pt x="198000" y="0"/>
                </a:moveTo>
                <a:cubicBezTo>
                  <a:pt x="252676" y="0"/>
                  <a:pt x="302176" y="22162"/>
                  <a:pt x="338007" y="57993"/>
                </a:cubicBezTo>
                <a:lnTo>
                  <a:pt x="363652" y="96029"/>
                </a:lnTo>
                <a:lnTo>
                  <a:pt x="361035" y="99910"/>
                </a:lnTo>
                <a:cubicBezTo>
                  <a:pt x="348284" y="130059"/>
                  <a:pt x="341232" y="163206"/>
                  <a:pt x="341232" y="198000"/>
                </a:cubicBezTo>
                <a:cubicBezTo>
                  <a:pt x="341232" y="232794"/>
                  <a:pt x="348284" y="265941"/>
                  <a:pt x="361035" y="296090"/>
                </a:cubicBezTo>
                <a:lnTo>
                  <a:pt x="363652" y="299971"/>
                </a:lnTo>
                <a:lnTo>
                  <a:pt x="338007" y="338007"/>
                </a:lnTo>
                <a:cubicBezTo>
                  <a:pt x="302176" y="373838"/>
                  <a:pt x="252676" y="396000"/>
                  <a:pt x="198000" y="396000"/>
                </a:cubicBezTo>
                <a:cubicBezTo>
                  <a:pt x="88648" y="396000"/>
                  <a:pt x="0" y="307352"/>
                  <a:pt x="0" y="198000"/>
                </a:cubicBezTo>
                <a:cubicBezTo>
                  <a:pt x="0" y="88648"/>
                  <a:pt x="88648" y="0"/>
                  <a:pt x="198000" y="0"/>
                </a:cubicBezTo>
                <a:close/>
              </a:path>
            </a:pathLst>
          </a:custGeom>
          <a:solidFill>
            <a:schemeClr val="accent3"/>
          </a:solidFill>
          <a:ln w="12700">
            <a:noFill/>
          </a:ln>
        </p:spPr>
        <p:txBody>
          <a:bodyPr wrap="square" lIns="0" rIns="0" anchor="ctr">
            <a:noAutofit/>
          </a:bodyPr>
          <a:lstStyle>
            <a:lvl1pPr marL="0" indent="0" algn="ctr">
              <a:buNone/>
              <a:defRPr sz="700"/>
            </a:lvl1pPr>
          </a:lstStyle>
          <a:p>
            <a:r>
              <a:rPr lang="en-US" dirty="0"/>
              <a:t>pic</a:t>
            </a:r>
          </a:p>
        </p:txBody>
      </p:sp>
      <p:sp>
        <p:nvSpPr>
          <p:cNvPr id="251" name="Oval 250">
            <a:extLst>
              <a:ext uri="{FF2B5EF4-FFF2-40B4-BE49-F238E27FC236}">
                <a16:creationId xmlns:a16="http://schemas.microsoft.com/office/drawing/2014/main" id="{5C90CE4B-DBF0-4C99-BEC0-C638F35E7008}"/>
              </a:ext>
            </a:extLst>
          </p:cNvPr>
          <p:cNvSpPr/>
          <p:nvPr userDrawn="1"/>
        </p:nvSpPr>
        <p:spPr>
          <a:xfrm>
            <a:off x="1766873" y="1399541"/>
            <a:ext cx="504000" cy="50400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Picture Placeholder 7">
            <a:extLst>
              <a:ext uri="{FF2B5EF4-FFF2-40B4-BE49-F238E27FC236}">
                <a16:creationId xmlns:a16="http://schemas.microsoft.com/office/drawing/2014/main" id="{A460FFE3-11F7-49ED-8A18-2C927E63D85D}"/>
              </a:ext>
            </a:extLst>
          </p:cNvPr>
          <p:cNvSpPr>
            <a:spLocks noGrp="1"/>
          </p:cNvSpPr>
          <p:nvPr>
            <p:ph type="pic" sz="quarter" idx="72" hasCustomPrompt="1"/>
          </p:nvPr>
        </p:nvSpPr>
        <p:spPr>
          <a:xfrm>
            <a:off x="1820873" y="1453541"/>
            <a:ext cx="396000" cy="396000"/>
          </a:xfrm>
          <a:prstGeom prst="ellipse">
            <a:avLst/>
          </a:prstGeom>
          <a:solidFill>
            <a:schemeClr val="tx2"/>
          </a:solidFill>
          <a:ln w="12700">
            <a:noFill/>
          </a:ln>
        </p:spPr>
        <p:txBody>
          <a:bodyPr lIns="0" rIns="0" anchor="ctr">
            <a:normAutofit/>
          </a:bodyPr>
          <a:lstStyle>
            <a:lvl1pPr marL="0" indent="0" algn="ctr">
              <a:buNone/>
              <a:defRPr sz="700"/>
            </a:lvl1pPr>
          </a:lstStyle>
          <a:p>
            <a:r>
              <a:rPr lang="en-US" dirty="0"/>
              <a:t>pic</a:t>
            </a:r>
          </a:p>
        </p:txBody>
      </p:sp>
      <p:sp>
        <p:nvSpPr>
          <p:cNvPr id="169" name="Oval 168">
            <a:extLst>
              <a:ext uri="{FF2B5EF4-FFF2-40B4-BE49-F238E27FC236}">
                <a16:creationId xmlns:a16="http://schemas.microsoft.com/office/drawing/2014/main" id="{92391D07-9EC3-4ACD-9EB5-C3D46E1BBB24}"/>
              </a:ext>
            </a:extLst>
          </p:cNvPr>
          <p:cNvSpPr/>
          <p:nvPr userDrawn="1"/>
        </p:nvSpPr>
        <p:spPr>
          <a:xfrm>
            <a:off x="6115000" y="1399541"/>
            <a:ext cx="504000" cy="5040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Picture Placeholder 7">
            <a:extLst>
              <a:ext uri="{FF2B5EF4-FFF2-40B4-BE49-F238E27FC236}">
                <a16:creationId xmlns:a16="http://schemas.microsoft.com/office/drawing/2014/main" id="{861F05D5-9743-4735-BFE6-58979DB9249E}"/>
              </a:ext>
            </a:extLst>
          </p:cNvPr>
          <p:cNvSpPr>
            <a:spLocks noGrp="1"/>
          </p:cNvSpPr>
          <p:nvPr>
            <p:ph type="pic" sz="quarter" idx="87" hasCustomPrompt="1"/>
          </p:nvPr>
        </p:nvSpPr>
        <p:spPr>
          <a:xfrm>
            <a:off x="6169000" y="1453541"/>
            <a:ext cx="396000" cy="396000"/>
          </a:xfrm>
          <a:prstGeom prst="ellipse">
            <a:avLst/>
          </a:prstGeom>
          <a:solidFill>
            <a:schemeClr val="accent3"/>
          </a:solidFill>
          <a:ln w="12700">
            <a:noFill/>
          </a:ln>
        </p:spPr>
        <p:txBody>
          <a:bodyPr lIns="0" rIns="0" anchor="ctr">
            <a:normAutofit/>
          </a:bodyPr>
          <a:lstStyle>
            <a:lvl1pPr marL="0" indent="0" algn="ctr">
              <a:buNone/>
              <a:defRPr sz="700"/>
            </a:lvl1pPr>
          </a:lstStyle>
          <a:p>
            <a:r>
              <a:rPr lang="en-US" dirty="0"/>
              <a:t>pic</a:t>
            </a:r>
          </a:p>
        </p:txBody>
      </p:sp>
    </p:spTree>
    <p:extLst>
      <p:ext uri="{BB962C8B-B14F-4D97-AF65-F5344CB8AC3E}">
        <p14:creationId xmlns:p14="http://schemas.microsoft.com/office/powerpoint/2010/main" val="3777701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815819-08F2-4E90-9E12-F4C3DBD67A36}" type="datetimeFigureOut">
              <a:rPr lang="en-US" smtClean="0"/>
              <a:t>7/19/2020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D47B2C9-B065-4694-877E-4CCD3BB95F78}" type="slidenum">
              <a:rPr lang="en-US" smtClean="0"/>
              <a:t>‹#›</a:t>
            </a:fld>
            <a:endParaRPr lang="en-US" dirty="0"/>
          </a:p>
        </p:txBody>
      </p:sp>
    </p:spTree>
    <p:extLst>
      <p:ext uri="{BB962C8B-B14F-4D97-AF65-F5344CB8AC3E}">
        <p14:creationId xmlns:p14="http://schemas.microsoft.com/office/powerpoint/2010/main" val="130621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59091" y="2055278"/>
            <a:ext cx="6428445" cy="1810636"/>
          </a:xfrm>
        </p:spPr>
        <p:txBody>
          <a:bodyPr bIns="0" anchor="b">
            <a:normAutofit/>
          </a:bodyPr>
          <a:lstStyle>
            <a:lvl1pPr algn="ctr">
              <a:lnSpc>
                <a:spcPct val="80000"/>
              </a:lnSpc>
              <a:defRPr sz="480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59091" y="3941492"/>
            <a:ext cx="6428445" cy="1334120"/>
          </a:xfrm>
        </p:spPr>
        <p:txBody>
          <a:bodyPr tIns="0">
            <a:normAutofit/>
          </a:bodyPr>
          <a:lstStyle>
            <a:lvl1pPr marL="0" indent="0" algn="ctr">
              <a:lnSpc>
                <a:spcPct val="100000"/>
              </a:lnSpc>
              <a:buNone/>
              <a:defRPr sz="1800" b="0">
                <a:solidFill>
                  <a:srgbClr val="FFFE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40080" y="320040"/>
            <a:ext cx="2743200" cy="320040"/>
          </a:xfrm>
        </p:spPr>
        <p:txBody>
          <a:bodyPr vert="horz" lIns="91440" tIns="45720" rIns="91440" bIns="45720" rtlCol="0" anchor="ctr"/>
          <a:lstStyle>
            <a:lvl1pPr>
              <a:defRPr lang="en-US"/>
            </a:lvl1pPr>
          </a:lstStyle>
          <a:p>
            <a:fld id="{E8815819-08F2-4E90-9E12-F4C3DBD67A36}" type="datetimeFigureOut">
              <a:rPr lang="en-US" smtClean="0"/>
              <a:t>7/19/2020</a:t>
            </a:fld>
            <a:endParaRPr lang="en-US" dirty="0"/>
          </a:p>
        </p:txBody>
      </p:sp>
      <p:sp>
        <p:nvSpPr>
          <p:cNvPr id="5" name="Footer Placeholder 4"/>
          <p:cNvSpPr>
            <a:spLocks noGrp="1"/>
          </p:cNvSpPr>
          <p:nvPr>
            <p:ph type="ftr" sz="quarter" idx="11"/>
          </p:nvPr>
        </p:nvSpPr>
        <p:spPr>
          <a:xfrm>
            <a:off x="640080" y="6227064"/>
            <a:ext cx="7854696"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7808976" y="320040"/>
            <a:ext cx="685800" cy="320040"/>
          </a:xfrm>
        </p:spPr>
        <p:txBody>
          <a:bodyPr/>
          <a:lstStyle/>
          <a:p>
            <a:fld id="{4D47B2C9-B065-4694-877E-4CCD3BB95F78}" type="slidenum">
              <a:rPr lang="en-US" smtClean="0"/>
              <a:t>‹#›</a:t>
            </a:fld>
            <a:endParaRPr lang="en-US" dirty="0"/>
          </a:p>
        </p:txBody>
      </p:sp>
    </p:spTree>
    <p:extLst>
      <p:ext uri="{BB962C8B-B14F-4D97-AF65-F5344CB8AC3E}">
        <p14:creationId xmlns:p14="http://schemas.microsoft.com/office/powerpoint/2010/main" val="9810571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C6C89B-14BC-44E0-9BB6-321A34DEDEA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4708B-90F0-461A-981F-F8081CAB159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852FB-ECD9-46C0-B1C5-733F2D983E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7529DA-96C1-4A44-8E83-B306BEC000A8}" type="datetimeFigureOut">
              <a:rPr lang="en-US" smtClean="0"/>
              <a:t>7/19/2020</a:t>
            </a:fld>
            <a:endParaRPr lang="en-US" dirty="0"/>
          </a:p>
        </p:txBody>
      </p:sp>
      <p:sp>
        <p:nvSpPr>
          <p:cNvPr id="5" name="Footer Placeholder 4">
            <a:extLst>
              <a:ext uri="{FF2B5EF4-FFF2-40B4-BE49-F238E27FC236}">
                <a16:creationId xmlns:a16="http://schemas.microsoft.com/office/drawing/2014/main" id="{3193FAE8-E3E9-4E3E-8D69-070F2B10793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7F58FDE-BCBA-4298-BF4E-DA4AF83191C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1DC31D-BAC7-4908-B878-95981747A85E}" type="slidenum">
              <a:rPr lang="en-US" smtClean="0"/>
              <a:t>‹#›</a:t>
            </a:fld>
            <a:endParaRPr lang="en-US" dirty="0"/>
          </a:p>
        </p:txBody>
      </p:sp>
    </p:spTree>
    <p:extLst>
      <p:ext uri="{BB962C8B-B14F-4D97-AF65-F5344CB8AC3E}">
        <p14:creationId xmlns:p14="http://schemas.microsoft.com/office/powerpoint/2010/main" val="3417686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46" r:id="rId3"/>
    <p:sldLayoutId id="2147483759" r:id="rId4"/>
  </p:sldLayoutIdLst>
  <p:txStyles>
    <p:titleStyle>
      <a:lvl1pPr algn="l" defTabSz="685800" rtl="0" eaLnBrk="1" latinLnBrk="0" hangingPunct="1">
        <a:lnSpc>
          <a:spcPct val="90000"/>
        </a:lnSpc>
        <a:spcBef>
          <a:spcPct val="0"/>
        </a:spcBef>
        <a:buNone/>
        <a:defRPr sz="3300" kern="1200">
          <a:solidFill>
            <a:schemeClr val="accent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hyperlink" Target="https://www.findagrave.com/memorial/23537593/stephen-slushe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hyperlink" Target="https://www.findagrave.com/memorial/51768825" TargetMode="Externa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hyperlink" Target="mailto:wheelsofsilver@yahoo.com"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g"/><Relationship Id="rId18" Type="http://schemas.openxmlformats.org/officeDocument/2006/relationships/image" Target="../media/image51.jpg"/><Relationship Id="rId26" Type="http://schemas.openxmlformats.org/officeDocument/2006/relationships/image" Target="../media/image59.jpeg"/><Relationship Id="rId3" Type="http://schemas.openxmlformats.org/officeDocument/2006/relationships/image" Target="../media/image36.jpe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5" Type="http://schemas.openxmlformats.org/officeDocument/2006/relationships/image" Target="../media/image58.jpeg"/><Relationship Id="rId2" Type="http://schemas.openxmlformats.org/officeDocument/2006/relationships/image" Target="../media/image35.jpeg"/><Relationship Id="rId16" Type="http://schemas.openxmlformats.org/officeDocument/2006/relationships/image" Target="../media/image49.jpg"/><Relationship Id="rId20" Type="http://schemas.openxmlformats.org/officeDocument/2006/relationships/image" Target="../media/image53.jpeg"/><Relationship Id="rId29"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eg"/><Relationship Id="rId24" Type="http://schemas.openxmlformats.org/officeDocument/2006/relationships/image" Target="../media/image57.jpeg"/><Relationship Id="rId32" Type="http://schemas.openxmlformats.org/officeDocument/2006/relationships/image" Target="../media/image65.jpeg"/><Relationship Id="rId5" Type="http://schemas.openxmlformats.org/officeDocument/2006/relationships/image" Target="../media/image38.jpeg"/><Relationship Id="rId15" Type="http://schemas.openxmlformats.org/officeDocument/2006/relationships/image" Target="../media/image48.jpg"/><Relationship Id="rId23" Type="http://schemas.openxmlformats.org/officeDocument/2006/relationships/image" Target="../media/image56.jpeg"/><Relationship Id="rId28" Type="http://schemas.openxmlformats.org/officeDocument/2006/relationships/image" Target="../media/image61.jpeg"/><Relationship Id="rId10" Type="http://schemas.openxmlformats.org/officeDocument/2006/relationships/image" Target="../media/image43.jpeg"/><Relationship Id="rId19" Type="http://schemas.openxmlformats.org/officeDocument/2006/relationships/image" Target="../media/image52.jpg"/><Relationship Id="rId31" Type="http://schemas.openxmlformats.org/officeDocument/2006/relationships/image" Target="../media/image64.jpeg"/><Relationship Id="rId4" Type="http://schemas.openxmlformats.org/officeDocument/2006/relationships/image" Target="../media/image37.jpeg"/><Relationship Id="rId9" Type="http://schemas.openxmlformats.org/officeDocument/2006/relationships/image" Target="../media/image42.jpg"/><Relationship Id="rId14" Type="http://schemas.openxmlformats.org/officeDocument/2006/relationships/image" Target="../media/image47.jpeg"/><Relationship Id="rId22" Type="http://schemas.openxmlformats.org/officeDocument/2006/relationships/image" Target="../media/image55.jpeg"/><Relationship Id="rId27" Type="http://schemas.openxmlformats.org/officeDocument/2006/relationships/image" Target="../media/image60.jpeg"/><Relationship Id="rId30"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hyperlink" Target="http://slusher.org/sfocsdb/showmedia.php?mediaID=35&amp;medialinkID=20" TargetMode="Externa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75DD-6329-4A14-9CCD-460F9AFDD251}"/>
              </a:ext>
            </a:extLst>
          </p:cNvPr>
          <p:cNvSpPr>
            <a:spLocks noGrp="1"/>
          </p:cNvSpPr>
          <p:nvPr>
            <p:ph type="ctrTitle"/>
          </p:nvPr>
        </p:nvSpPr>
        <p:spPr>
          <a:xfrm>
            <a:off x="773974" y="295114"/>
            <a:ext cx="7596051" cy="1242534"/>
          </a:xfrm>
        </p:spPr>
        <p:txBody>
          <a:bodyPr/>
          <a:lstStyle/>
          <a:p>
            <a:r>
              <a:rPr lang="en-US" sz="3200" dirty="0">
                <a:solidFill>
                  <a:schemeClr val="tx1"/>
                </a:solidFill>
              </a:rPr>
              <a:t>SLUSHER FAMILY ORGANIZATION</a:t>
            </a:r>
            <a:br>
              <a:rPr lang="en-US" sz="3200" dirty="0">
                <a:solidFill>
                  <a:schemeClr val="tx1"/>
                </a:solidFill>
              </a:rPr>
            </a:br>
            <a:r>
              <a:rPr lang="en-US" sz="3200" dirty="0">
                <a:solidFill>
                  <a:schemeClr val="tx1"/>
                </a:solidFill>
              </a:rPr>
              <a:t>1970 – 2020 – 25</a:t>
            </a:r>
            <a:r>
              <a:rPr lang="en-US" sz="3200" baseline="30000" dirty="0">
                <a:solidFill>
                  <a:schemeClr val="tx1"/>
                </a:solidFill>
              </a:rPr>
              <a:t>TH</a:t>
            </a:r>
            <a:r>
              <a:rPr lang="en-US" sz="3200" dirty="0">
                <a:solidFill>
                  <a:schemeClr val="tx1"/>
                </a:solidFill>
              </a:rPr>
              <a:t> REUNION</a:t>
            </a:r>
          </a:p>
        </p:txBody>
      </p:sp>
      <p:sp>
        <p:nvSpPr>
          <p:cNvPr id="53" name="Text Placeholder 52">
            <a:extLst>
              <a:ext uri="{FF2B5EF4-FFF2-40B4-BE49-F238E27FC236}">
                <a16:creationId xmlns:a16="http://schemas.microsoft.com/office/drawing/2014/main" id="{949275FF-DD93-4A56-A5B6-62791CA851C9}"/>
              </a:ext>
            </a:extLst>
          </p:cNvPr>
          <p:cNvSpPr>
            <a:spLocks noGrp="1"/>
          </p:cNvSpPr>
          <p:nvPr>
            <p:ph type="body" sz="quarter" idx="120"/>
          </p:nvPr>
        </p:nvSpPr>
        <p:spPr>
          <a:xfrm>
            <a:off x="1280196" y="3114948"/>
            <a:ext cx="2172685" cy="833803"/>
          </a:xfrm>
        </p:spPr>
        <p:txBody>
          <a:bodyPr/>
          <a:lstStyle/>
          <a:p>
            <a:r>
              <a:rPr lang="en-US" sz="4800" dirty="0"/>
              <a:t>THE</a:t>
            </a:r>
          </a:p>
        </p:txBody>
      </p:sp>
      <p:sp>
        <p:nvSpPr>
          <p:cNvPr id="68" name="Text Placeholder 67">
            <a:extLst>
              <a:ext uri="{FF2B5EF4-FFF2-40B4-BE49-F238E27FC236}">
                <a16:creationId xmlns:a16="http://schemas.microsoft.com/office/drawing/2014/main" id="{EDF76D7E-8618-47C9-9294-B47B5F99B766}"/>
              </a:ext>
            </a:extLst>
          </p:cNvPr>
          <p:cNvSpPr>
            <a:spLocks noGrp="1"/>
          </p:cNvSpPr>
          <p:nvPr>
            <p:ph type="body" sz="quarter" idx="136"/>
          </p:nvPr>
        </p:nvSpPr>
        <p:spPr/>
        <p:txBody>
          <a:bodyPr/>
          <a:lstStyle/>
          <a:p>
            <a:endParaRPr lang="en-US" dirty="0"/>
          </a:p>
        </p:txBody>
      </p:sp>
      <p:sp>
        <p:nvSpPr>
          <p:cNvPr id="94" name="Text Placeholder 52">
            <a:extLst>
              <a:ext uri="{FF2B5EF4-FFF2-40B4-BE49-F238E27FC236}">
                <a16:creationId xmlns:a16="http://schemas.microsoft.com/office/drawing/2014/main" id="{ED20E89B-BEE5-4DE2-B2E8-0169E5209362}"/>
              </a:ext>
            </a:extLst>
          </p:cNvPr>
          <p:cNvSpPr txBox="1">
            <a:spLocks/>
          </p:cNvSpPr>
          <p:nvPr/>
        </p:nvSpPr>
        <p:spPr>
          <a:xfrm>
            <a:off x="5622488" y="3089927"/>
            <a:ext cx="2172685" cy="83380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450" b="1" kern="1200">
                <a:solidFill>
                  <a:schemeClr val="tx1">
                    <a:lumMod val="65000"/>
                    <a:lumOff val="3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800" dirty="0"/>
              <a:t>EARLY</a:t>
            </a:r>
          </a:p>
        </p:txBody>
      </p:sp>
      <p:sp>
        <p:nvSpPr>
          <p:cNvPr id="99" name="Text Placeholder 52">
            <a:extLst>
              <a:ext uri="{FF2B5EF4-FFF2-40B4-BE49-F238E27FC236}">
                <a16:creationId xmlns:a16="http://schemas.microsoft.com/office/drawing/2014/main" id="{95473AE0-001C-4E29-8998-B3782014F26C}"/>
              </a:ext>
            </a:extLst>
          </p:cNvPr>
          <p:cNvSpPr txBox="1">
            <a:spLocks/>
          </p:cNvSpPr>
          <p:nvPr/>
        </p:nvSpPr>
        <p:spPr>
          <a:xfrm>
            <a:off x="1978512" y="3503911"/>
            <a:ext cx="5464061" cy="1545759"/>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450" b="1" kern="1200">
                <a:solidFill>
                  <a:schemeClr val="tx1">
                    <a:lumMod val="65000"/>
                    <a:lumOff val="3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4800" dirty="0"/>
          </a:p>
          <a:p>
            <a:r>
              <a:rPr lang="en-US" sz="8800" dirty="0"/>
              <a:t>SLUSHERS</a:t>
            </a:r>
          </a:p>
        </p:txBody>
      </p:sp>
    </p:spTree>
    <p:extLst>
      <p:ext uri="{BB962C8B-B14F-4D97-AF65-F5344CB8AC3E}">
        <p14:creationId xmlns:p14="http://schemas.microsoft.com/office/powerpoint/2010/main" val="408456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6" y="-69504"/>
            <a:ext cx="9103904" cy="7059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89C8047-AECC-4349-BD08-5884BBE8EF71}"/>
              </a:ext>
            </a:extLst>
          </p:cNvPr>
          <p:cNvPicPr>
            <a:picLocks noChangeAspect="1"/>
          </p:cNvPicPr>
          <p:nvPr/>
        </p:nvPicPr>
        <p:blipFill>
          <a:blip r:embed="rId3"/>
          <a:stretch>
            <a:fillRect/>
          </a:stretch>
        </p:blipFill>
        <p:spPr>
          <a:xfrm>
            <a:off x="3309155" y="1559"/>
            <a:ext cx="3176706" cy="1348776"/>
          </a:xfrm>
          <a:prstGeom prst="rect">
            <a:avLst/>
          </a:prstGeom>
        </p:spPr>
      </p:pic>
      <p:sp>
        <p:nvSpPr>
          <p:cNvPr id="6" name="TextBox 5">
            <a:extLst>
              <a:ext uri="{FF2B5EF4-FFF2-40B4-BE49-F238E27FC236}">
                <a16:creationId xmlns:a16="http://schemas.microsoft.com/office/drawing/2014/main" id="{79C4BF50-36BE-4AEF-8F3E-14904687D7FE}"/>
              </a:ext>
            </a:extLst>
          </p:cNvPr>
          <p:cNvSpPr txBox="1"/>
          <p:nvPr/>
        </p:nvSpPr>
        <p:spPr>
          <a:xfrm>
            <a:off x="5746904" y="247203"/>
            <a:ext cx="2573071" cy="369332"/>
          </a:xfrm>
          <a:prstGeom prst="rect">
            <a:avLst/>
          </a:prstGeom>
          <a:noFill/>
        </p:spPr>
        <p:txBody>
          <a:bodyPr wrap="square" rtlCol="0">
            <a:spAutoFit/>
          </a:bodyPr>
          <a:lstStyle/>
          <a:p>
            <a:r>
              <a:rPr lang="en-US" sz="1800" kern="1200" dirty="0">
                <a:solidFill>
                  <a:schemeClr val="tx1"/>
                </a:solidFill>
                <a:latin typeface="+mn-lt"/>
                <a:ea typeface="+mn-ea"/>
                <a:cs typeface="+mn-cs"/>
              </a:rPr>
              <a:t>Stephen Slusher</a:t>
            </a:r>
          </a:p>
        </p:txBody>
      </p:sp>
      <p:pic>
        <p:nvPicPr>
          <p:cNvPr id="2050" name="Picture 2" descr=" Stephen Slusher">
            <a:hlinkClick r:id="rId4"/>
            <a:extLst>
              <a:ext uri="{FF2B5EF4-FFF2-40B4-BE49-F238E27FC236}">
                <a16:creationId xmlns:a16="http://schemas.microsoft.com/office/drawing/2014/main" id="{B336C4EF-C789-49CA-BAE2-8F7400686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295" y="835023"/>
            <a:ext cx="2381250" cy="3171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7E6F61-EC16-4A51-8B8E-2B24EF6917AE}"/>
              </a:ext>
            </a:extLst>
          </p:cNvPr>
          <p:cNvSpPr txBox="1"/>
          <p:nvPr/>
        </p:nvSpPr>
        <p:spPr>
          <a:xfrm>
            <a:off x="3001917" y="1579013"/>
            <a:ext cx="4979205" cy="3416320"/>
          </a:xfrm>
          <a:prstGeom prst="rect">
            <a:avLst/>
          </a:prstGeom>
          <a:noFill/>
        </p:spPr>
        <p:txBody>
          <a:bodyPr wrap="square" rtlCol="0">
            <a:spAutoFit/>
          </a:bodyPr>
          <a:lstStyle/>
          <a:p>
            <a:r>
              <a:rPr lang="en-US" dirty="0"/>
              <a:t>Stephen Slusher was the son of Christopher </a:t>
            </a:r>
            <a:r>
              <a:rPr lang="en-US" dirty="0" err="1"/>
              <a:t>Huffstuffle</a:t>
            </a:r>
            <a:r>
              <a:rPr lang="en-US" dirty="0"/>
              <a:t> Schlosser (1757-1845) and Eve Hancock (1761-1838). He was born in Frederick Co, VA, but moved to Floyd Co., VA, where the spelling of the last name was changed to Slusher. He married Charlotte Hylton (1804-1894) and migrated to Indiana. Their children were: Elizabeth, Henry (a Confederate soldier), Susannah, Catherine, Mary Ann, Samuel, and Eva Jane. After his death, Charlotte remarried to Jackson Harris and the family returned to Floyd County, VA. [Biographical research by Sammie Wade.</a:t>
            </a:r>
          </a:p>
        </p:txBody>
      </p:sp>
    </p:spTree>
    <p:extLst>
      <p:ext uri="{BB962C8B-B14F-4D97-AF65-F5344CB8AC3E}">
        <p14:creationId xmlns:p14="http://schemas.microsoft.com/office/powerpoint/2010/main" val="3468154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6" y="-69504"/>
            <a:ext cx="9103904" cy="7059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C4BF50-36BE-4AEF-8F3E-14904687D7FE}"/>
              </a:ext>
            </a:extLst>
          </p:cNvPr>
          <p:cNvSpPr txBox="1"/>
          <p:nvPr/>
        </p:nvSpPr>
        <p:spPr>
          <a:xfrm>
            <a:off x="5746904" y="247203"/>
            <a:ext cx="2573071" cy="369332"/>
          </a:xfrm>
          <a:prstGeom prst="rect">
            <a:avLst/>
          </a:prstGeom>
          <a:noFill/>
        </p:spPr>
        <p:txBody>
          <a:bodyPr wrap="square" rtlCol="0">
            <a:spAutoFit/>
          </a:bodyPr>
          <a:lstStyle/>
          <a:p>
            <a:r>
              <a:rPr lang="en-US" sz="1800" kern="1200" dirty="0">
                <a:solidFill>
                  <a:schemeClr val="tx1"/>
                </a:solidFill>
                <a:latin typeface="+mn-lt"/>
                <a:ea typeface="+mn-ea"/>
                <a:cs typeface="+mn-cs"/>
              </a:rPr>
              <a:t>Daughter of  Stephen</a:t>
            </a:r>
          </a:p>
        </p:txBody>
      </p:sp>
      <p:pic>
        <p:nvPicPr>
          <p:cNvPr id="4" name="Picture 3" descr="A vintage photo of a group of people posing for the camera&#10;&#10;Description automatically generated">
            <a:extLst>
              <a:ext uri="{FF2B5EF4-FFF2-40B4-BE49-F238E27FC236}">
                <a16:creationId xmlns:a16="http://schemas.microsoft.com/office/drawing/2014/main" id="{DFCA94B2-56E3-43CD-846C-D71A87FAF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411" y="1047750"/>
            <a:ext cx="3590925" cy="4762500"/>
          </a:xfrm>
          <a:prstGeom prst="rect">
            <a:avLst/>
          </a:prstGeom>
        </p:spPr>
      </p:pic>
      <p:pic>
        <p:nvPicPr>
          <p:cNvPr id="7" name="Picture 6">
            <a:extLst>
              <a:ext uri="{FF2B5EF4-FFF2-40B4-BE49-F238E27FC236}">
                <a16:creationId xmlns:a16="http://schemas.microsoft.com/office/drawing/2014/main" id="{88DBDC6F-49E4-42F5-B467-2205D8184C48}"/>
              </a:ext>
            </a:extLst>
          </p:cNvPr>
          <p:cNvPicPr>
            <a:picLocks noChangeAspect="1"/>
          </p:cNvPicPr>
          <p:nvPr/>
        </p:nvPicPr>
        <p:blipFill>
          <a:blip r:embed="rId4"/>
          <a:stretch>
            <a:fillRect/>
          </a:stretch>
        </p:blipFill>
        <p:spPr>
          <a:xfrm>
            <a:off x="646042" y="1068738"/>
            <a:ext cx="4174435" cy="2488538"/>
          </a:xfrm>
          <a:prstGeom prst="rect">
            <a:avLst/>
          </a:prstGeom>
        </p:spPr>
      </p:pic>
      <p:sp>
        <p:nvSpPr>
          <p:cNvPr id="8" name="Rectangle 7">
            <a:extLst>
              <a:ext uri="{FF2B5EF4-FFF2-40B4-BE49-F238E27FC236}">
                <a16:creationId xmlns:a16="http://schemas.microsoft.com/office/drawing/2014/main" id="{ECE2E743-BD1F-450D-AE6B-C8899C50408B}"/>
              </a:ext>
            </a:extLst>
          </p:cNvPr>
          <p:cNvSpPr/>
          <p:nvPr/>
        </p:nvSpPr>
        <p:spPr>
          <a:xfrm>
            <a:off x="228601" y="3599332"/>
            <a:ext cx="5396948" cy="2585323"/>
          </a:xfrm>
          <a:prstGeom prst="rect">
            <a:avLst/>
          </a:prstGeom>
        </p:spPr>
        <p:txBody>
          <a:bodyPr wrap="square">
            <a:spAutoFit/>
          </a:bodyPr>
          <a:lstStyle/>
          <a:p>
            <a:r>
              <a:rPr lang="en-US" dirty="0"/>
              <a:t>Eva Jane Slusher </a:t>
            </a:r>
            <a:r>
              <a:rPr lang="en-US" dirty="0" err="1"/>
              <a:t>Quesenberry</a:t>
            </a:r>
            <a:r>
              <a:rPr lang="en-US" dirty="0"/>
              <a:t> </a:t>
            </a:r>
          </a:p>
          <a:p>
            <a:r>
              <a:rPr lang="en-US" dirty="0"/>
              <a:t>Birth - 2 Sep 1838 </a:t>
            </a:r>
          </a:p>
          <a:p>
            <a:r>
              <a:rPr lang="en-US" dirty="0"/>
              <a:t>Hancock County, Indiana, USA</a:t>
            </a:r>
          </a:p>
          <a:p>
            <a:r>
              <a:rPr lang="en-US" dirty="0"/>
              <a:t>Death - 11 Nov 1926 (aged 88) </a:t>
            </a:r>
          </a:p>
          <a:p>
            <a:r>
              <a:rPr lang="en-US" dirty="0"/>
              <a:t>Floyd County, Virginia, USA</a:t>
            </a:r>
          </a:p>
          <a:p>
            <a:r>
              <a:rPr lang="en-US" dirty="0"/>
              <a:t>Burial </a:t>
            </a:r>
          </a:p>
          <a:p>
            <a:r>
              <a:rPr lang="en-US" dirty="0"/>
              <a:t>Jim </a:t>
            </a:r>
            <a:r>
              <a:rPr lang="en-US" dirty="0" err="1"/>
              <a:t>Quesenberry</a:t>
            </a:r>
            <a:r>
              <a:rPr lang="en-US" dirty="0"/>
              <a:t> Cemetery </a:t>
            </a:r>
          </a:p>
          <a:p>
            <a:r>
              <a:rPr lang="en-US" dirty="0"/>
              <a:t>Floyd County, Virginia, USA </a:t>
            </a:r>
          </a:p>
          <a:p>
            <a:r>
              <a:rPr lang="en-US" dirty="0"/>
              <a:t>Memorial ID 22193476· View Source000</a:t>
            </a:r>
          </a:p>
        </p:txBody>
      </p:sp>
    </p:spTree>
    <p:extLst>
      <p:ext uri="{BB962C8B-B14F-4D97-AF65-F5344CB8AC3E}">
        <p14:creationId xmlns:p14="http://schemas.microsoft.com/office/powerpoint/2010/main" val="3855216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3" y="-100727"/>
            <a:ext cx="9412605" cy="70594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C4BF50-36BE-4AEF-8F3E-14904687D7FE}"/>
              </a:ext>
            </a:extLst>
          </p:cNvPr>
          <p:cNvSpPr txBox="1"/>
          <p:nvPr/>
        </p:nvSpPr>
        <p:spPr>
          <a:xfrm>
            <a:off x="5746904" y="183410"/>
            <a:ext cx="2573071" cy="369332"/>
          </a:xfrm>
          <a:prstGeom prst="rect">
            <a:avLst/>
          </a:prstGeom>
          <a:noFill/>
        </p:spPr>
        <p:txBody>
          <a:bodyPr wrap="square" rtlCol="0">
            <a:spAutoFit/>
          </a:bodyPr>
          <a:lstStyle/>
          <a:p>
            <a:r>
              <a:rPr lang="en-US" dirty="0"/>
              <a:t>Son</a:t>
            </a:r>
            <a:r>
              <a:rPr lang="en-US" sz="1800" kern="1200" dirty="0">
                <a:solidFill>
                  <a:schemeClr val="tx1"/>
                </a:solidFill>
                <a:latin typeface="+mn-lt"/>
                <a:ea typeface="+mn-ea"/>
                <a:cs typeface="+mn-cs"/>
              </a:rPr>
              <a:t> of Henry</a:t>
            </a:r>
          </a:p>
        </p:txBody>
      </p:sp>
      <p:pic>
        <p:nvPicPr>
          <p:cNvPr id="2" name="Picture 1">
            <a:extLst>
              <a:ext uri="{FF2B5EF4-FFF2-40B4-BE49-F238E27FC236}">
                <a16:creationId xmlns:a16="http://schemas.microsoft.com/office/drawing/2014/main" id="{1B1C86AA-793A-4142-B9A4-4488216E2F33}"/>
              </a:ext>
            </a:extLst>
          </p:cNvPr>
          <p:cNvPicPr>
            <a:picLocks noChangeAspect="1"/>
          </p:cNvPicPr>
          <p:nvPr/>
        </p:nvPicPr>
        <p:blipFill>
          <a:blip r:embed="rId3"/>
          <a:stretch>
            <a:fillRect/>
          </a:stretch>
        </p:blipFill>
        <p:spPr>
          <a:xfrm>
            <a:off x="0" y="491862"/>
            <a:ext cx="9144000" cy="5874275"/>
          </a:xfrm>
          <a:prstGeom prst="rect">
            <a:avLst/>
          </a:prstGeom>
        </p:spPr>
      </p:pic>
      <p:pic>
        <p:nvPicPr>
          <p:cNvPr id="7" name="Picture 6" descr="A picture containing bird&#10;&#10;Description automatically generated">
            <a:extLst>
              <a:ext uri="{FF2B5EF4-FFF2-40B4-BE49-F238E27FC236}">
                <a16:creationId xmlns:a16="http://schemas.microsoft.com/office/drawing/2014/main" id="{A58E3967-C96B-45C8-B840-B3B048171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893" y="1468068"/>
            <a:ext cx="4076700" cy="2390775"/>
          </a:xfrm>
          <a:prstGeom prst="rect">
            <a:avLst/>
          </a:prstGeom>
        </p:spPr>
      </p:pic>
    </p:spTree>
    <p:extLst>
      <p:ext uri="{BB962C8B-B14F-4D97-AF65-F5344CB8AC3E}">
        <p14:creationId xmlns:p14="http://schemas.microsoft.com/office/powerpoint/2010/main" val="2987296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5E88C48-60B6-43B4-8326-07B2EBCE1298}"/>
              </a:ext>
            </a:extLst>
          </p:cNvPr>
          <p:cNvPicPr>
            <a:picLocks noChangeAspect="1"/>
          </p:cNvPicPr>
          <p:nvPr/>
        </p:nvPicPr>
        <p:blipFill>
          <a:blip r:embed="rId2"/>
          <a:stretch>
            <a:fillRect/>
          </a:stretch>
        </p:blipFill>
        <p:spPr>
          <a:xfrm>
            <a:off x="466911" y="789862"/>
            <a:ext cx="2891209" cy="2182862"/>
          </a:xfrm>
          <a:prstGeom prst="rect">
            <a:avLst/>
          </a:prstGeom>
        </p:spPr>
      </p:pic>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04" r="23806" b="1"/>
          <a:stretch/>
        </p:blipFill>
        <p:spPr bwMode="auto">
          <a:xfrm>
            <a:off x="1088795" y="3748194"/>
            <a:ext cx="1647441" cy="24716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C4BF50-36BE-4AEF-8F3E-14904687D7FE}"/>
              </a:ext>
            </a:extLst>
          </p:cNvPr>
          <p:cNvSpPr txBox="1"/>
          <p:nvPr/>
        </p:nvSpPr>
        <p:spPr>
          <a:xfrm>
            <a:off x="2371725" y="1830578"/>
            <a:ext cx="4394793" cy="1572829"/>
          </a:xfrm>
          <a:prstGeom prst="rect">
            <a:avLst/>
          </a:prstGeom>
        </p:spPr>
        <p:txBody>
          <a:bodyPr vert="horz" lIns="91440" tIns="45720" rIns="91440" bIns="45720" rtlCol="0" anchor="t">
            <a:normAutofit/>
          </a:bodyPr>
          <a:lstStyle/>
          <a:p>
            <a:pPr algn="ctr">
              <a:lnSpc>
                <a:spcPct val="105000"/>
              </a:lnSpc>
              <a:spcBef>
                <a:spcPct val="0"/>
              </a:spcBef>
              <a:spcAft>
                <a:spcPts val="600"/>
              </a:spcAft>
            </a:pPr>
            <a:endParaRPr lang="en-US" sz="3900" dirty="0">
              <a:solidFill>
                <a:schemeClr val="tx2">
                  <a:lumMod val="75000"/>
                  <a:lumOff val="25000"/>
                </a:schemeClr>
              </a:solidFill>
              <a:latin typeface="+mj-lt"/>
              <a:ea typeface="+mj-ea"/>
              <a:cs typeface="+mj-cs"/>
            </a:endParaRPr>
          </a:p>
        </p:txBody>
      </p:sp>
      <p:pic>
        <p:nvPicPr>
          <p:cNvPr id="3" name="Picture 2">
            <a:extLst>
              <a:ext uri="{FF2B5EF4-FFF2-40B4-BE49-F238E27FC236}">
                <a16:creationId xmlns:a16="http://schemas.microsoft.com/office/drawing/2014/main" id="{164BBC57-F8EA-41A6-A96D-238A6BFD8846}"/>
              </a:ext>
            </a:extLst>
          </p:cNvPr>
          <p:cNvPicPr>
            <a:picLocks noChangeAspect="1"/>
          </p:cNvPicPr>
          <p:nvPr/>
        </p:nvPicPr>
        <p:blipFill>
          <a:blip r:embed="rId4"/>
          <a:stretch>
            <a:fillRect/>
          </a:stretch>
        </p:blipFill>
        <p:spPr>
          <a:xfrm>
            <a:off x="3789501" y="682456"/>
            <a:ext cx="5122629" cy="5709288"/>
          </a:xfrm>
          <a:prstGeom prst="rect">
            <a:avLst/>
          </a:prstGeom>
        </p:spPr>
      </p:pic>
      <p:sp>
        <p:nvSpPr>
          <p:cNvPr id="4" name="TextBox 3">
            <a:extLst>
              <a:ext uri="{FF2B5EF4-FFF2-40B4-BE49-F238E27FC236}">
                <a16:creationId xmlns:a16="http://schemas.microsoft.com/office/drawing/2014/main" id="{8514E11D-70CF-49DA-B6F2-2CCA1B0CEC92}"/>
              </a:ext>
            </a:extLst>
          </p:cNvPr>
          <p:cNvSpPr txBox="1"/>
          <p:nvPr/>
        </p:nvSpPr>
        <p:spPr>
          <a:xfrm>
            <a:off x="1846642" y="0"/>
            <a:ext cx="7163543" cy="646331"/>
          </a:xfrm>
          <a:prstGeom prst="rect">
            <a:avLst/>
          </a:prstGeom>
          <a:noFill/>
        </p:spPr>
        <p:txBody>
          <a:bodyPr wrap="square" rtlCol="0">
            <a:spAutoFit/>
          </a:bodyPr>
          <a:lstStyle/>
          <a:p>
            <a:r>
              <a:rPr lang="en-US" dirty="0"/>
              <a:t>Daughter Barbara, grandson Christopher Turman, 11 great grands just from one! </a:t>
            </a:r>
            <a:endParaRPr lang="en-US" sz="1800" kern="1200" dirty="0">
              <a:solidFill>
                <a:schemeClr val="tx1"/>
              </a:solidFill>
              <a:latin typeface="+mn-lt"/>
              <a:ea typeface="+mn-ea"/>
              <a:cs typeface="+mn-cs"/>
            </a:endParaRPr>
          </a:p>
        </p:txBody>
      </p:sp>
      <p:pic>
        <p:nvPicPr>
          <p:cNvPr id="8" name="Picture 4">
            <a:hlinkClick r:id="rId5"/>
            <a:extLst>
              <a:ext uri="{FF2B5EF4-FFF2-40B4-BE49-F238E27FC236}">
                <a16:creationId xmlns:a16="http://schemas.microsoft.com/office/drawing/2014/main" id="{EA446336-C787-4741-A892-DBF28EFDCF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18" y="4090355"/>
            <a:ext cx="23812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6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3" y="-100727"/>
            <a:ext cx="9412605" cy="7059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3320E839-A3B5-4268-AD65-78961C1173AE}"/>
              </a:ext>
            </a:extLst>
          </p:cNvPr>
          <p:cNvGraphicFramePr>
            <a:graphicFrameLocks noGrp="1"/>
          </p:cNvGraphicFramePr>
          <p:nvPr>
            <p:extLst>
              <p:ext uri="{D42A27DB-BD31-4B8C-83A1-F6EECF244321}">
                <p14:modId xmlns:p14="http://schemas.microsoft.com/office/powerpoint/2010/main" val="1964745611"/>
              </p:ext>
            </p:extLst>
          </p:nvPr>
        </p:nvGraphicFramePr>
        <p:xfrm>
          <a:off x="1255707" y="-63348"/>
          <a:ext cx="7439310" cy="5226215"/>
        </p:xfrm>
        <a:graphic>
          <a:graphicData uri="http://schemas.openxmlformats.org/drawingml/2006/table">
            <a:tbl>
              <a:tblPr firstRow="1" bandRow="1">
                <a:tableStyleId>{5C22544A-7EE6-4342-B048-85BDC9FD1C3A}</a:tableStyleId>
              </a:tblPr>
              <a:tblGrid>
                <a:gridCol w="7439310">
                  <a:extLst>
                    <a:ext uri="{9D8B030D-6E8A-4147-A177-3AD203B41FA5}">
                      <a16:colId xmlns:a16="http://schemas.microsoft.com/office/drawing/2014/main" val="1557517349"/>
                    </a:ext>
                  </a:extLst>
                </a:gridCol>
              </a:tblGrid>
              <a:tr h="581499">
                <a:tc>
                  <a:txBody>
                    <a:bodyPr/>
                    <a:lstStyle/>
                    <a:p>
                      <a:r>
                        <a:rPr lang="en-US" dirty="0"/>
                        <a:t>Did you know?</a:t>
                      </a:r>
                    </a:p>
                  </a:txBody>
                  <a:tcPr/>
                </a:tc>
                <a:extLst>
                  <a:ext uri="{0D108BD9-81ED-4DB2-BD59-A6C34878D82A}">
                    <a16:rowId xmlns:a16="http://schemas.microsoft.com/office/drawing/2014/main" val="3366970542"/>
                  </a:ext>
                </a:extLst>
              </a:tr>
              <a:tr h="550324">
                <a:tc>
                  <a:txBody>
                    <a:bodyPr/>
                    <a:lstStyle/>
                    <a:p>
                      <a:r>
                        <a:rPr lang="en-US" dirty="0"/>
                        <a:t>The town of Floyd was formerly called Jacksonville (after Andrew Jackson) p. xiii</a:t>
                      </a:r>
                    </a:p>
                  </a:txBody>
                  <a:tcPr/>
                </a:tc>
                <a:extLst>
                  <a:ext uri="{0D108BD9-81ED-4DB2-BD59-A6C34878D82A}">
                    <a16:rowId xmlns:a16="http://schemas.microsoft.com/office/drawing/2014/main" val="3576215821"/>
                  </a:ext>
                </a:extLst>
              </a:tr>
              <a:tr h="1158313">
                <a:tc>
                  <a:txBody>
                    <a:bodyPr/>
                    <a:lstStyle/>
                    <a:p>
                      <a:r>
                        <a:rPr lang="en-US" dirty="0"/>
                        <a:t>Christopher’s life included living in a newly formed, United States, and just past the Revolutionary war, he witnessed the Presidencies of -</a:t>
                      </a:r>
                    </a:p>
                    <a:p>
                      <a:endParaRPr lang="en-US" dirty="0"/>
                    </a:p>
                    <a:p>
                      <a:r>
                        <a:rPr lang="en-US" dirty="0"/>
                        <a:t>Washington, Adams, Jefferson, Madison,  Monroe, Quincy Adams, Jackson, Harrison, Tyler, and Polk</a:t>
                      </a:r>
                    </a:p>
                  </a:txBody>
                  <a:tcPr/>
                </a:tc>
                <a:extLst>
                  <a:ext uri="{0D108BD9-81ED-4DB2-BD59-A6C34878D82A}">
                    <a16:rowId xmlns:a16="http://schemas.microsoft.com/office/drawing/2014/main" val="3173006267"/>
                  </a:ext>
                </a:extLst>
              </a:tr>
              <a:tr h="581499">
                <a:tc>
                  <a:txBody>
                    <a:bodyPr/>
                    <a:lstStyle/>
                    <a:p>
                      <a:r>
                        <a:rPr lang="en-US" dirty="0"/>
                        <a:t>Abundance – from one pair (OUR GREATGRAND PARENTS) to ________________ thousands of Slusher decedents </a:t>
                      </a:r>
                    </a:p>
                  </a:txBody>
                  <a:tcPr/>
                </a:tc>
                <a:extLst>
                  <a:ext uri="{0D108BD9-81ED-4DB2-BD59-A6C34878D82A}">
                    <a16:rowId xmlns:a16="http://schemas.microsoft.com/office/drawing/2014/main" val="4241001860"/>
                  </a:ext>
                </a:extLst>
              </a:tr>
              <a:tr h="581499">
                <a:tc>
                  <a:txBody>
                    <a:bodyPr/>
                    <a:lstStyle/>
                    <a:p>
                      <a:r>
                        <a:rPr lang="en-US" dirty="0"/>
                        <a:t>Recent loss - 5</a:t>
                      </a:r>
                      <a:r>
                        <a:rPr lang="en-US" baseline="30000" dirty="0"/>
                        <a:t>TH</a:t>
                      </a:r>
                      <a:r>
                        <a:rPr lang="en-US" dirty="0"/>
                        <a:t> Great granddaughter of Christopher and Eva, and granddaughter of great grandmother Edith Dove Slusher Howell.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3376225503"/>
                  </a:ext>
                </a:extLst>
              </a:tr>
            </a:tbl>
          </a:graphicData>
        </a:graphic>
      </p:graphicFrame>
      <p:pic>
        <p:nvPicPr>
          <p:cNvPr id="3" name="Picture 2">
            <a:extLst>
              <a:ext uri="{FF2B5EF4-FFF2-40B4-BE49-F238E27FC236}">
                <a16:creationId xmlns:a16="http://schemas.microsoft.com/office/drawing/2014/main" id="{CC217F50-6C09-4EF2-B34B-7670B048C136}"/>
              </a:ext>
            </a:extLst>
          </p:cNvPr>
          <p:cNvPicPr>
            <a:picLocks noChangeAspect="1"/>
          </p:cNvPicPr>
          <p:nvPr/>
        </p:nvPicPr>
        <p:blipFill>
          <a:blip r:embed="rId4"/>
          <a:stretch>
            <a:fillRect/>
          </a:stretch>
        </p:blipFill>
        <p:spPr>
          <a:xfrm>
            <a:off x="-178896" y="3397261"/>
            <a:ext cx="4009939" cy="3705211"/>
          </a:xfrm>
          <a:prstGeom prst="rect">
            <a:avLst/>
          </a:prstGeom>
        </p:spPr>
      </p:pic>
      <p:sp>
        <p:nvSpPr>
          <p:cNvPr id="4" name="TextBox 3">
            <a:extLst>
              <a:ext uri="{FF2B5EF4-FFF2-40B4-BE49-F238E27FC236}">
                <a16:creationId xmlns:a16="http://schemas.microsoft.com/office/drawing/2014/main" id="{AAF2DCF1-35FA-41FB-9D2B-413289698A6F}"/>
              </a:ext>
            </a:extLst>
          </p:cNvPr>
          <p:cNvSpPr txBox="1"/>
          <p:nvPr/>
        </p:nvSpPr>
        <p:spPr>
          <a:xfrm>
            <a:off x="3777134" y="3463024"/>
            <a:ext cx="5010675" cy="3647152"/>
          </a:xfrm>
          <a:prstGeom prst="rect">
            <a:avLst/>
          </a:prstGeom>
          <a:noFill/>
        </p:spPr>
        <p:txBody>
          <a:bodyPr wrap="square" rtlCol="0">
            <a:spAutoFit/>
          </a:bodyPr>
          <a:lstStyle/>
          <a:p>
            <a:r>
              <a:rPr lang="en-US" sz="1100" dirty="0"/>
              <a:t>Obituary for Mrs. Beverly L. Hall Beverly Hall, age 76, of Westminster, passed away on Monday, June 1, 2020, at Carroll Hospice Dove House, Westminster. Born October 3, 1943, in Randallstown, MD she was the daughter of the late Russell </a:t>
            </a:r>
            <a:r>
              <a:rPr lang="en-US" sz="1100" dirty="0" err="1"/>
              <a:t>Stealman</a:t>
            </a:r>
            <a:r>
              <a:rPr lang="en-US" sz="1100" dirty="0"/>
              <a:t> Enos and Bertha May Howell Enos. She was the wife of the late Robert Erdman Hall who died in 1999. Beverly had been a school bus driver in Carroll County for many years. She lived for many years in Sykesville before she and her late husband moved to Ocean City, MD. She then moved to Punta </a:t>
            </a:r>
            <a:r>
              <a:rPr lang="en-US" sz="1100" dirty="0" err="1"/>
              <a:t>Gorda</a:t>
            </a:r>
            <a:r>
              <a:rPr lang="en-US" sz="1100" dirty="0"/>
              <a:t>, FL to be close to her sister. She moved to Carroll Lutheran Village almost a year ago. Beverly enjoyed her time in Ocean City, her dogs and was a people person enjoying the company of her many friends. She is survived by son and daughter in law Scott A. and Deborah Hall of Westminster, sister and brother-in-law Shirley and Pete Palmer of Punta </a:t>
            </a:r>
            <a:r>
              <a:rPr lang="en-US" sz="1100" dirty="0" err="1"/>
              <a:t>Gorda</a:t>
            </a:r>
            <a:r>
              <a:rPr lang="en-US" sz="1100" dirty="0"/>
              <a:t>, FL; step-grandchildren and their spouses: Charles and Nicole Chalmers, Michael and Stephanie Chalmers and Melissa and Steven Wiseman; eight step-great-grandchildren, niece and her husband Terry and Charles Bourgeois, grand-nephews </a:t>
            </a:r>
            <a:r>
              <a:rPr lang="en-US" sz="1100" dirty="0" err="1"/>
              <a:t>Johnthan</a:t>
            </a:r>
            <a:r>
              <a:rPr lang="en-US" sz="1100" dirty="0"/>
              <a:t> and Michael </a:t>
            </a:r>
            <a:r>
              <a:rPr lang="en-US" sz="1100" dirty="0" err="1"/>
              <a:t>Trimboli</a:t>
            </a:r>
            <a:r>
              <a:rPr lang="en-US" sz="1100" dirty="0"/>
              <a:t> and one grand niece Jennifer </a:t>
            </a:r>
            <a:r>
              <a:rPr lang="en-US" sz="1100" dirty="0" err="1"/>
              <a:t>Trimboli</a:t>
            </a:r>
            <a:r>
              <a:rPr lang="en-US" sz="1100" dirty="0"/>
              <a:t>. She was predeceased by nephew, Michael Palmer. Funeral services and interment will be private. Those desiring may make memorial donations to Carroll Hospice Dove House, 292 Stoner Avenue, Westminster, MD 21157. Online condolences may be offered at www.haightfuneralhome.com </a:t>
            </a:r>
          </a:p>
          <a:p>
            <a:r>
              <a:rPr lang="en-US" sz="1100" dirty="0"/>
              <a:t>To send flowers or a memorial gift to the family of Mrs. Beverly L. Hall please visit our Sympathy Store</a:t>
            </a:r>
          </a:p>
        </p:txBody>
      </p:sp>
    </p:spTree>
    <p:extLst>
      <p:ext uri="{BB962C8B-B14F-4D97-AF65-F5344CB8AC3E}">
        <p14:creationId xmlns:p14="http://schemas.microsoft.com/office/powerpoint/2010/main" val="1234639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7ADB2-8748-44BE-A93F-F496930BA10A}"/>
              </a:ext>
            </a:extLst>
          </p:cNvPr>
          <p:cNvSpPr>
            <a:spLocks noGrp="1"/>
          </p:cNvSpPr>
          <p:nvPr>
            <p:ph type="title"/>
          </p:nvPr>
        </p:nvSpPr>
        <p:spPr/>
        <p:txBody>
          <a:bodyPr>
            <a:normAutofit/>
          </a:bodyPr>
          <a:lstStyle/>
          <a:p>
            <a:r>
              <a:rPr lang="en-US" sz="4400" dirty="0">
                <a:solidFill>
                  <a:srgbClr val="FF0000"/>
                </a:solidFill>
              </a:rPr>
              <a:t>Acknowledgement of Resources</a:t>
            </a:r>
          </a:p>
        </p:txBody>
      </p:sp>
      <p:sp>
        <p:nvSpPr>
          <p:cNvPr id="3" name="Content Placeholder 2">
            <a:extLst>
              <a:ext uri="{FF2B5EF4-FFF2-40B4-BE49-F238E27FC236}">
                <a16:creationId xmlns:a16="http://schemas.microsoft.com/office/drawing/2014/main" id="{20B9A399-0FB0-4177-A1C9-6F5E887FC5E6}"/>
              </a:ext>
            </a:extLst>
          </p:cNvPr>
          <p:cNvSpPr>
            <a:spLocks noGrp="1"/>
          </p:cNvSpPr>
          <p:nvPr>
            <p:ph idx="1"/>
          </p:nvPr>
        </p:nvSpPr>
        <p:spPr/>
        <p:txBody>
          <a:bodyPr>
            <a:normAutofit fontScale="70000" lnSpcReduction="20000"/>
          </a:bodyPr>
          <a:lstStyle/>
          <a:p>
            <a:endParaRPr lang="en-US" dirty="0"/>
          </a:p>
          <a:p>
            <a:r>
              <a:rPr lang="en-US" dirty="0"/>
              <a:t>Courtesy </a:t>
            </a:r>
          </a:p>
          <a:p>
            <a:endParaRPr lang="en-US" dirty="0"/>
          </a:p>
          <a:p>
            <a:r>
              <a:rPr lang="en-US" u="sng" dirty="0"/>
              <a:t>250 Years in the Blue Ridge</a:t>
            </a:r>
            <a:r>
              <a:rPr lang="en-US" dirty="0"/>
              <a:t>. The Legacy of the </a:t>
            </a:r>
            <a:r>
              <a:rPr lang="en-US" dirty="0" err="1"/>
              <a:t>Slushers</a:t>
            </a:r>
            <a:r>
              <a:rPr lang="en-US" dirty="0"/>
              <a:t> and Other Settlers in Floyd County by Nancy Slusher Hanley and Janet Slusher Keith, copyright 1993</a:t>
            </a:r>
          </a:p>
          <a:p>
            <a:pPr marL="0" indent="0">
              <a:buNone/>
            </a:pPr>
            <a:endParaRPr lang="en-US" dirty="0"/>
          </a:p>
          <a:p>
            <a:r>
              <a:rPr lang="en-US" dirty="0"/>
              <a:t>www.Find A Grave.com</a:t>
            </a:r>
          </a:p>
          <a:p>
            <a:endParaRPr lang="en-US" dirty="0"/>
          </a:p>
          <a:p>
            <a:r>
              <a:rPr lang="en-US" dirty="0"/>
              <a:t>-www. Slusher.org</a:t>
            </a:r>
          </a:p>
          <a:p>
            <a:endParaRPr lang="en-US" dirty="0"/>
          </a:p>
          <a:p>
            <a:r>
              <a:rPr lang="en-US" dirty="0"/>
              <a:t>- www.geni.com</a:t>
            </a:r>
          </a:p>
          <a:p>
            <a:endParaRPr lang="en-US" dirty="0"/>
          </a:p>
          <a:p>
            <a:r>
              <a:rPr lang="en-US" dirty="0"/>
              <a:t>- www. ancestry.com</a:t>
            </a:r>
          </a:p>
          <a:p>
            <a:endParaRPr lang="en-US" dirty="0"/>
          </a:p>
          <a:p>
            <a:pPr algn="ctr"/>
            <a:r>
              <a:rPr lang="en-US" b="1" dirty="0">
                <a:solidFill>
                  <a:srgbClr val="FF0000"/>
                </a:solidFill>
              </a:rPr>
              <a:t>Jeffrey Scott Silverman, fifth great grand son, Christopher &amp; Eva Schlosser</a:t>
            </a:r>
          </a:p>
          <a:p>
            <a:pPr algn="ctr"/>
            <a:r>
              <a:rPr lang="en-US" b="1" dirty="0">
                <a:solidFill>
                  <a:srgbClr val="FF0000"/>
                </a:solidFill>
                <a:hlinkClick r:id="rId2">
                  <a:extLst>
                    <a:ext uri="{A12FA001-AC4F-418D-AE19-62706E023703}">
                      <ahyp:hlinkClr xmlns:ahyp="http://schemas.microsoft.com/office/drawing/2018/hyperlinkcolor" val="tx"/>
                    </a:ext>
                  </a:extLst>
                </a:hlinkClick>
              </a:rPr>
              <a:t>wheelsofsilver@yahoo.com</a:t>
            </a:r>
            <a:endParaRPr lang="en-US" b="1" dirty="0">
              <a:solidFill>
                <a:srgbClr val="FF0000"/>
              </a:solidFill>
            </a:endParaRPr>
          </a:p>
          <a:p>
            <a:pPr algn="ctr"/>
            <a:r>
              <a:rPr lang="en-US" b="1" dirty="0">
                <a:solidFill>
                  <a:srgbClr val="FF0000"/>
                </a:solidFill>
              </a:rPr>
              <a:t>443.248.0140</a:t>
            </a:r>
          </a:p>
        </p:txBody>
      </p:sp>
    </p:spTree>
    <p:extLst>
      <p:ext uri="{BB962C8B-B14F-4D97-AF65-F5344CB8AC3E}">
        <p14:creationId xmlns:p14="http://schemas.microsoft.com/office/powerpoint/2010/main" val="1886442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CE69-C2A4-41F2-866D-BDF02113F2D7}"/>
              </a:ext>
            </a:extLst>
          </p:cNvPr>
          <p:cNvSpPr>
            <a:spLocks noGrp="1"/>
          </p:cNvSpPr>
          <p:nvPr>
            <p:ph type="ctrTitle"/>
          </p:nvPr>
        </p:nvSpPr>
        <p:spPr/>
        <p:txBody>
          <a:bodyPr/>
          <a:lstStyle/>
          <a:p>
            <a:r>
              <a:rPr lang="en-US" dirty="0"/>
              <a:t>Our Family Tree Example</a:t>
            </a:r>
          </a:p>
        </p:txBody>
      </p:sp>
      <p:sp>
        <p:nvSpPr>
          <p:cNvPr id="3" name="Subtitle 2">
            <a:extLst>
              <a:ext uri="{FF2B5EF4-FFF2-40B4-BE49-F238E27FC236}">
                <a16:creationId xmlns:a16="http://schemas.microsoft.com/office/drawing/2014/main" id="{E099D2EF-6CA9-4874-812A-BCB325D73092}"/>
              </a:ext>
            </a:extLst>
          </p:cNvPr>
          <p:cNvSpPr>
            <a:spLocks noGrp="1"/>
          </p:cNvSpPr>
          <p:nvPr>
            <p:ph type="subTitle" idx="1"/>
          </p:nvPr>
        </p:nvSpPr>
        <p:spPr/>
        <p:txBody>
          <a:bodyPr/>
          <a:lstStyle/>
          <a:p>
            <a:r>
              <a:rPr lang="en-US" dirty="0"/>
              <a:t>Family Tree Infographic</a:t>
            </a:r>
          </a:p>
        </p:txBody>
      </p:sp>
      <p:pic>
        <p:nvPicPr>
          <p:cNvPr id="276" name="Picture Placeholder 275" descr="A woman photo">
            <a:extLst>
              <a:ext uri="{FF2B5EF4-FFF2-40B4-BE49-F238E27FC236}">
                <a16:creationId xmlns:a16="http://schemas.microsoft.com/office/drawing/2014/main" id="{2C38902D-5EF7-4F5B-83EE-32FC1B5A4109}"/>
              </a:ext>
            </a:extLst>
          </p:cNvPr>
          <p:cNvPicPr>
            <a:picLocks noGrp="1" noChangeAspect="1"/>
          </p:cNvPicPr>
          <p:nvPr>
            <p:ph type="pic" sz="quarter" idx="45"/>
          </p:nvPr>
        </p:nvPicPr>
        <p:blipFill>
          <a:blip r:embed="rId2">
            <a:extLst>
              <a:ext uri="{28A0092B-C50C-407E-A947-70E740481C1C}">
                <a14:useLocalDpi xmlns:a14="http://schemas.microsoft.com/office/drawing/2010/main" val="0"/>
              </a:ext>
            </a:extLst>
          </a:blip>
          <a:srcRect/>
          <a:stretch>
            <a:fillRect/>
          </a:stretch>
        </p:blipFill>
        <p:spPr/>
      </p:pic>
      <p:pic>
        <p:nvPicPr>
          <p:cNvPr id="182" name="Picture Placeholder 181" descr="A woman photo">
            <a:extLst>
              <a:ext uri="{FF2B5EF4-FFF2-40B4-BE49-F238E27FC236}">
                <a16:creationId xmlns:a16="http://schemas.microsoft.com/office/drawing/2014/main" id="{1DE28E0C-82BA-470B-ABB7-B44465C888EC}"/>
              </a:ext>
            </a:extLst>
          </p:cNvPr>
          <p:cNvPicPr>
            <a:picLocks noGrp="1" noChangeAspect="1"/>
          </p:cNvPicPr>
          <p:nvPr>
            <p:ph type="pic" sz="quarter" idx="49"/>
          </p:nvPr>
        </p:nvPicPr>
        <p:blipFill>
          <a:blip r:embed="rId3">
            <a:extLst>
              <a:ext uri="{28A0092B-C50C-407E-A947-70E740481C1C}">
                <a14:useLocalDpi xmlns:a14="http://schemas.microsoft.com/office/drawing/2010/main" val="0"/>
              </a:ext>
            </a:extLst>
          </a:blip>
          <a:srcRect/>
          <a:stretch>
            <a:fillRect/>
          </a:stretch>
        </p:blipFill>
        <p:spPr/>
      </p:pic>
      <p:pic>
        <p:nvPicPr>
          <p:cNvPr id="185" name="Picture Placeholder 184" descr="A woman photo">
            <a:extLst>
              <a:ext uri="{FF2B5EF4-FFF2-40B4-BE49-F238E27FC236}">
                <a16:creationId xmlns:a16="http://schemas.microsoft.com/office/drawing/2014/main" id="{D968FAED-F75E-4741-88DB-030D1CA1D402}"/>
              </a:ext>
            </a:extLst>
          </p:cNvPr>
          <p:cNvPicPr>
            <a:picLocks noGrp="1" noChangeAspect="1"/>
          </p:cNvPicPr>
          <p:nvPr>
            <p:ph type="pic" sz="quarter" idx="65"/>
          </p:nvPr>
        </p:nvPicPr>
        <p:blipFill>
          <a:blip r:embed="rId4">
            <a:extLst>
              <a:ext uri="{28A0092B-C50C-407E-A947-70E740481C1C}">
                <a14:useLocalDpi xmlns:a14="http://schemas.microsoft.com/office/drawing/2010/main" val="0"/>
              </a:ext>
            </a:extLst>
          </a:blip>
          <a:srcRect/>
          <a:stretch>
            <a:fillRect/>
          </a:stretch>
        </p:blipFill>
        <p:spPr/>
      </p:pic>
      <p:pic>
        <p:nvPicPr>
          <p:cNvPr id="278" name="Picture Placeholder 277" descr="A man photo">
            <a:extLst>
              <a:ext uri="{FF2B5EF4-FFF2-40B4-BE49-F238E27FC236}">
                <a16:creationId xmlns:a16="http://schemas.microsoft.com/office/drawing/2014/main" id="{9DA653D8-BCDF-4DB9-9A02-D402BDBAA8B6}"/>
              </a:ext>
            </a:extLst>
          </p:cNvPr>
          <p:cNvPicPr>
            <a:picLocks noGrp="1" noChangeAspect="1"/>
          </p:cNvPicPr>
          <p:nvPr>
            <p:ph type="pic" sz="quarter" idx="66"/>
          </p:nvPr>
        </p:nvPicPr>
        <p:blipFill>
          <a:blip r:embed="rId5">
            <a:extLst>
              <a:ext uri="{28A0092B-C50C-407E-A947-70E740481C1C}">
                <a14:useLocalDpi xmlns:a14="http://schemas.microsoft.com/office/drawing/2010/main" val="0"/>
              </a:ext>
            </a:extLst>
          </a:blip>
          <a:srcRect/>
          <a:stretch>
            <a:fillRect/>
          </a:stretch>
        </p:blipFill>
        <p:spPr/>
      </p:pic>
      <p:pic>
        <p:nvPicPr>
          <p:cNvPr id="270" name="Picture Placeholder 269" descr="A man photo">
            <a:extLst>
              <a:ext uri="{FF2B5EF4-FFF2-40B4-BE49-F238E27FC236}">
                <a16:creationId xmlns:a16="http://schemas.microsoft.com/office/drawing/2014/main" id="{CCBE7354-AF73-419E-8901-FAC687B885B4}"/>
              </a:ext>
            </a:extLst>
          </p:cNvPr>
          <p:cNvPicPr>
            <a:picLocks noGrp="1" noChangeAspect="1"/>
          </p:cNvPicPr>
          <p:nvPr>
            <p:ph type="pic" sz="quarter" idx="43"/>
          </p:nvPr>
        </p:nvPicPr>
        <p:blipFill>
          <a:blip r:embed="rId6">
            <a:extLst>
              <a:ext uri="{28A0092B-C50C-407E-A947-70E740481C1C}">
                <a14:useLocalDpi xmlns:a14="http://schemas.microsoft.com/office/drawing/2010/main" val="0"/>
              </a:ext>
            </a:extLst>
          </a:blip>
          <a:srcRect/>
          <a:stretch>
            <a:fillRect/>
          </a:stretch>
        </p:blipFill>
        <p:spPr/>
      </p:pic>
      <p:pic>
        <p:nvPicPr>
          <p:cNvPr id="272" name="Picture Placeholder 271" descr="A woman photo">
            <a:extLst>
              <a:ext uri="{FF2B5EF4-FFF2-40B4-BE49-F238E27FC236}">
                <a16:creationId xmlns:a16="http://schemas.microsoft.com/office/drawing/2014/main" id="{82DE8FD2-AF37-4F8A-B43B-09EA33393A9D}"/>
              </a:ext>
            </a:extLst>
          </p:cNvPr>
          <p:cNvPicPr>
            <a:picLocks noGrp="1" noChangeAspect="1"/>
          </p:cNvPicPr>
          <p:nvPr>
            <p:ph type="pic" sz="quarter" idx="67"/>
          </p:nvPr>
        </p:nvPicPr>
        <p:blipFill>
          <a:blip r:embed="rId7">
            <a:extLst>
              <a:ext uri="{28A0092B-C50C-407E-A947-70E740481C1C}">
                <a14:useLocalDpi xmlns:a14="http://schemas.microsoft.com/office/drawing/2010/main" val="0"/>
              </a:ext>
            </a:extLst>
          </a:blip>
          <a:srcRect/>
          <a:stretch>
            <a:fillRect/>
          </a:stretch>
        </p:blipFill>
        <p:spPr/>
      </p:pic>
      <p:pic>
        <p:nvPicPr>
          <p:cNvPr id="96" name="Picture Placeholder 95" descr="A man photo">
            <a:extLst>
              <a:ext uri="{FF2B5EF4-FFF2-40B4-BE49-F238E27FC236}">
                <a16:creationId xmlns:a16="http://schemas.microsoft.com/office/drawing/2014/main" id="{CADA7C5E-84C8-4DB1-8DCB-5D9A00015AD3}"/>
              </a:ext>
            </a:extLst>
          </p:cNvPr>
          <p:cNvPicPr>
            <a:picLocks noGrp="1" noChangeAspect="1"/>
          </p:cNvPicPr>
          <p:nvPr>
            <p:ph type="pic" sz="quarter" idx="68"/>
          </p:nvPr>
        </p:nvPicPr>
        <p:blipFill>
          <a:blip r:embed="rId8">
            <a:extLst>
              <a:ext uri="{28A0092B-C50C-407E-A947-70E740481C1C}">
                <a14:useLocalDpi xmlns:a14="http://schemas.microsoft.com/office/drawing/2010/main" val="0"/>
              </a:ext>
            </a:extLst>
          </a:blip>
          <a:srcRect/>
          <a:stretch>
            <a:fillRect/>
          </a:stretch>
        </p:blipFill>
        <p:spPr/>
      </p:pic>
      <p:pic>
        <p:nvPicPr>
          <p:cNvPr id="274" name="Picture Placeholder 273" descr="A woman photo">
            <a:extLst>
              <a:ext uri="{FF2B5EF4-FFF2-40B4-BE49-F238E27FC236}">
                <a16:creationId xmlns:a16="http://schemas.microsoft.com/office/drawing/2014/main" id="{F62FD794-188F-4592-9909-93FA2E1F1D2F}"/>
              </a:ext>
            </a:extLst>
          </p:cNvPr>
          <p:cNvPicPr>
            <a:picLocks noGrp="1" noChangeAspect="1"/>
          </p:cNvPicPr>
          <p:nvPr>
            <p:ph type="pic" sz="quarter" idx="69"/>
          </p:nvPr>
        </p:nvPicPr>
        <p:blipFill>
          <a:blip r:embed="rId9">
            <a:extLst>
              <a:ext uri="{28A0092B-C50C-407E-A947-70E740481C1C}">
                <a14:useLocalDpi xmlns:a14="http://schemas.microsoft.com/office/drawing/2010/main" val="0"/>
              </a:ext>
            </a:extLst>
          </a:blip>
          <a:srcRect/>
          <a:stretch>
            <a:fillRect/>
          </a:stretch>
        </p:blipFill>
        <p:spPr/>
      </p:pic>
      <p:pic>
        <p:nvPicPr>
          <p:cNvPr id="225" name="Picture Placeholder 224" descr="A man photo">
            <a:extLst>
              <a:ext uri="{FF2B5EF4-FFF2-40B4-BE49-F238E27FC236}">
                <a16:creationId xmlns:a16="http://schemas.microsoft.com/office/drawing/2014/main" id="{0756D08A-9DBE-49F2-89E0-326EE4AF76FB}"/>
              </a:ext>
            </a:extLst>
          </p:cNvPr>
          <p:cNvPicPr>
            <a:picLocks noGrp="1" noChangeAspect="1"/>
          </p:cNvPicPr>
          <p:nvPr>
            <p:ph type="pic" sz="quarter" idx="70"/>
          </p:nvPr>
        </p:nvPicPr>
        <p:blipFill>
          <a:blip r:embed="rId10">
            <a:extLst>
              <a:ext uri="{28A0092B-C50C-407E-A947-70E740481C1C}">
                <a14:useLocalDpi xmlns:a14="http://schemas.microsoft.com/office/drawing/2010/main" val="0"/>
              </a:ext>
            </a:extLst>
          </a:blip>
          <a:srcRect/>
          <a:stretch>
            <a:fillRect/>
          </a:stretch>
        </p:blipFill>
        <p:spPr/>
      </p:pic>
      <p:pic>
        <p:nvPicPr>
          <p:cNvPr id="17" name="Picture Placeholder 16" descr="A man photo">
            <a:extLst>
              <a:ext uri="{FF2B5EF4-FFF2-40B4-BE49-F238E27FC236}">
                <a16:creationId xmlns:a16="http://schemas.microsoft.com/office/drawing/2014/main" id="{FB8BE01B-498E-4E0F-8F2F-1317E0F949D7}"/>
              </a:ext>
            </a:extLst>
          </p:cNvPr>
          <p:cNvPicPr>
            <a:picLocks noGrp="1" noChangeAspect="1"/>
          </p:cNvPicPr>
          <p:nvPr>
            <p:ph type="pic" sz="quarter" idx="74"/>
          </p:nvPr>
        </p:nvPicPr>
        <p:blipFill>
          <a:blip r:embed="rId11">
            <a:extLst>
              <a:ext uri="{28A0092B-C50C-407E-A947-70E740481C1C}">
                <a14:useLocalDpi xmlns:a14="http://schemas.microsoft.com/office/drawing/2010/main" val="0"/>
              </a:ext>
            </a:extLst>
          </a:blip>
          <a:srcRect/>
          <a:stretch>
            <a:fillRect/>
          </a:stretch>
        </p:blipFill>
        <p:spPr/>
      </p:pic>
      <p:pic>
        <p:nvPicPr>
          <p:cNvPr id="19" name="Picture Placeholder 18" descr="A man photo">
            <a:extLst>
              <a:ext uri="{FF2B5EF4-FFF2-40B4-BE49-F238E27FC236}">
                <a16:creationId xmlns:a16="http://schemas.microsoft.com/office/drawing/2014/main" id="{EA7346EC-8329-48AB-B61E-480AAA294338}"/>
              </a:ext>
            </a:extLst>
          </p:cNvPr>
          <p:cNvPicPr>
            <a:picLocks noGrp="1" noChangeAspect="1"/>
          </p:cNvPicPr>
          <p:nvPr>
            <p:ph type="pic" sz="quarter" idx="76"/>
          </p:nvPr>
        </p:nvPicPr>
        <p:blipFill>
          <a:blip r:embed="rId12">
            <a:extLst>
              <a:ext uri="{28A0092B-C50C-407E-A947-70E740481C1C}">
                <a14:useLocalDpi xmlns:a14="http://schemas.microsoft.com/office/drawing/2010/main" val="0"/>
              </a:ext>
            </a:extLst>
          </a:blip>
          <a:srcRect/>
          <a:stretch>
            <a:fillRect/>
          </a:stretch>
        </p:blipFill>
        <p:spPr/>
      </p:pic>
      <p:pic>
        <p:nvPicPr>
          <p:cNvPr id="286" name="Picture Placeholder 285" descr="A woman photo">
            <a:extLst>
              <a:ext uri="{FF2B5EF4-FFF2-40B4-BE49-F238E27FC236}">
                <a16:creationId xmlns:a16="http://schemas.microsoft.com/office/drawing/2014/main" id="{3E4C6A49-08E4-4481-88CE-DCA75F2E8A76}"/>
              </a:ext>
            </a:extLst>
          </p:cNvPr>
          <p:cNvPicPr>
            <a:picLocks noGrp="1" noChangeAspect="1"/>
          </p:cNvPicPr>
          <p:nvPr>
            <p:ph type="pic" sz="quarter" idx="78"/>
          </p:nvPr>
        </p:nvPicPr>
        <p:blipFill>
          <a:blip r:embed="rId13">
            <a:extLst>
              <a:ext uri="{28A0092B-C50C-407E-A947-70E740481C1C}">
                <a14:useLocalDpi xmlns:a14="http://schemas.microsoft.com/office/drawing/2010/main" val="0"/>
              </a:ext>
            </a:extLst>
          </a:blip>
          <a:srcRect/>
          <a:stretch>
            <a:fillRect/>
          </a:stretch>
        </p:blipFill>
        <p:spPr/>
      </p:pic>
      <p:pic>
        <p:nvPicPr>
          <p:cNvPr id="179" name="Picture Placeholder 178" descr="A man photo">
            <a:extLst>
              <a:ext uri="{FF2B5EF4-FFF2-40B4-BE49-F238E27FC236}">
                <a16:creationId xmlns:a16="http://schemas.microsoft.com/office/drawing/2014/main" id="{6071DB3C-2D0C-48E9-B997-27496F442425}"/>
              </a:ext>
            </a:extLst>
          </p:cNvPr>
          <p:cNvPicPr>
            <a:picLocks noGrp="1" noChangeAspect="1"/>
          </p:cNvPicPr>
          <p:nvPr>
            <p:ph type="pic" sz="quarter" idx="79"/>
          </p:nvPr>
        </p:nvPicPr>
        <p:blipFill>
          <a:blip r:embed="rId14">
            <a:extLst>
              <a:ext uri="{28A0092B-C50C-407E-A947-70E740481C1C}">
                <a14:useLocalDpi xmlns:a14="http://schemas.microsoft.com/office/drawing/2010/main" val="0"/>
              </a:ext>
            </a:extLst>
          </a:blip>
          <a:srcRect/>
          <a:stretch>
            <a:fillRect/>
          </a:stretch>
        </p:blipFill>
        <p:spPr/>
      </p:pic>
      <p:pic>
        <p:nvPicPr>
          <p:cNvPr id="284" name="Picture Placeholder 283" descr="A man photo">
            <a:extLst>
              <a:ext uri="{FF2B5EF4-FFF2-40B4-BE49-F238E27FC236}">
                <a16:creationId xmlns:a16="http://schemas.microsoft.com/office/drawing/2014/main" id="{5B6E9256-FD65-4084-902C-CD6A677DE3FF}"/>
              </a:ext>
            </a:extLst>
          </p:cNvPr>
          <p:cNvPicPr>
            <a:picLocks noGrp="1" noChangeAspect="1"/>
          </p:cNvPicPr>
          <p:nvPr>
            <p:ph type="pic" sz="quarter" idx="80"/>
          </p:nvPr>
        </p:nvPicPr>
        <p:blipFill>
          <a:blip r:embed="rId15">
            <a:extLst>
              <a:ext uri="{28A0092B-C50C-407E-A947-70E740481C1C}">
                <a14:useLocalDpi xmlns:a14="http://schemas.microsoft.com/office/drawing/2010/main" val="0"/>
              </a:ext>
            </a:extLst>
          </a:blip>
          <a:srcRect/>
          <a:stretch>
            <a:fillRect/>
          </a:stretch>
        </p:blipFill>
        <p:spPr/>
      </p:pic>
      <p:pic>
        <p:nvPicPr>
          <p:cNvPr id="120" name="Picture Placeholder 119" descr="A man photo">
            <a:extLst>
              <a:ext uri="{FF2B5EF4-FFF2-40B4-BE49-F238E27FC236}">
                <a16:creationId xmlns:a16="http://schemas.microsoft.com/office/drawing/2014/main" id="{A4B5332A-1235-42AC-9B57-B7B71230516F}"/>
              </a:ext>
            </a:extLst>
          </p:cNvPr>
          <p:cNvPicPr>
            <a:picLocks noGrp="1" noChangeAspect="1"/>
          </p:cNvPicPr>
          <p:nvPr>
            <p:ph type="pic" sz="quarter" idx="81"/>
          </p:nvPr>
        </p:nvPicPr>
        <p:blipFill>
          <a:blip r:embed="rId16">
            <a:extLst>
              <a:ext uri="{28A0092B-C50C-407E-A947-70E740481C1C}">
                <a14:useLocalDpi xmlns:a14="http://schemas.microsoft.com/office/drawing/2010/main" val="0"/>
              </a:ext>
            </a:extLst>
          </a:blip>
          <a:srcRect/>
          <a:stretch>
            <a:fillRect/>
          </a:stretch>
        </p:blipFill>
        <p:spPr/>
      </p:pic>
      <p:pic>
        <p:nvPicPr>
          <p:cNvPr id="104" name="Picture Placeholder 103" descr="A woman photo">
            <a:extLst>
              <a:ext uri="{FF2B5EF4-FFF2-40B4-BE49-F238E27FC236}">
                <a16:creationId xmlns:a16="http://schemas.microsoft.com/office/drawing/2014/main" id="{B155E771-21EC-406E-9CD2-6A15E9298DD2}"/>
              </a:ext>
            </a:extLst>
          </p:cNvPr>
          <p:cNvPicPr>
            <a:picLocks noGrp="1" noChangeAspect="1"/>
          </p:cNvPicPr>
          <p:nvPr>
            <p:ph type="pic" sz="quarter" idx="82"/>
          </p:nvPr>
        </p:nvPicPr>
        <p:blipFill>
          <a:blip r:embed="rId17">
            <a:extLst>
              <a:ext uri="{28A0092B-C50C-407E-A947-70E740481C1C}">
                <a14:useLocalDpi xmlns:a14="http://schemas.microsoft.com/office/drawing/2010/main" val="0"/>
              </a:ext>
            </a:extLst>
          </a:blip>
          <a:srcRect/>
          <a:stretch>
            <a:fillRect/>
          </a:stretch>
        </p:blipFill>
        <p:spPr/>
      </p:pic>
      <p:pic>
        <p:nvPicPr>
          <p:cNvPr id="123" name="Picture Placeholder 122" descr="A man photo">
            <a:extLst>
              <a:ext uri="{FF2B5EF4-FFF2-40B4-BE49-F238E27FC236}">
                <a16:creationId xmlns:a16="http://schemas.microsoft.com/office/drawing/2014/main" id="{3F823930-3815-4D4B-998E-224DE10D6518}"/>
              </a:ext>
            </a:extLst>
          </p:cNvPr>
          <p:cNvPicPr>
            <a:picLocks noGrp="1" noChangeAspect="1"/>
          </p:cNvPicPr>
          <p:nvPr>
            <p:ph type="pic" sz="quarter" idx="83"/>
          </p:nvPr>
        </p:nvPicPr>
        <p:blipFill>
          <a:blip r:embed="rId18">
            <a:extLst>
              <a:ext uri="{28A0092B-C50C-407E-A947-70E740481C1C}">
                <a14:useLocalDpi xmlns:a14="http://schemas.microsoft.com/office/drawing/2010/main" val="0"/>
              </a:ext>
            </a:extLst>
          </a:blip>
          <a:srcRect/>
          <a:stretch>
            <a:fillRect/>
          </a:stretch>
        </p:blipFill>
        <p:spPr/>
      </p:pic>
      <p:pic>
        <p:nvPicPr>
          <p:cNvPr id="112" name="Picture Placeholder 111" descr="A woman photo">
            <a:extLst>
              <a:ext uri="{FF2B5EF4-FFF2-40B4-BE49-F238E27FC236}">
                <a16:creationId xmlns:a16="http://schemas.microsoft.com/office/drawing/2014/main" id="{FCFAC89E-B69B-44F4-8B9D-21CF7CD14C2C}"/>
              </a:ext>
            </a:extLst>
          </p:cNvPr>
          <p:cNvPicPr>
            <a:picLocks noGrp="1" noChangeAspect="1"/>
          </p:cNvPicPr>
          <p:nvPr>
            <p:ph type="pic" sz="quarter" idx="84"/>
          </p:nvPr>
        </p:nvPicPr>
        <p:blipFill>
          <a:blip r:embed="rId19">
            <a:extLst>
              <a:ext uri="{28A0092B-C50C-407E-A947-70E740481C1C}">
                <a14:useLocalDpi xmlns:a14="http://schemas.microsoft.com/office/drawing/2010/main" val="0"/>
              </a:ext>
            </a:extLst>
          </a:blip>
          <a:srcRect/>
          <a:stretch>
            <a:fillRect/>
          </a:stretch>
        </p:blipFill>
        <p:spPr/>
      </p:pic>
      <p:pic>
        <p:nvPicPr>
          <p:cNvPr id="51" name="Picture Placeholder 50" descr="A man photo">
            <a:extLst>
              <a:ext uri="{FF2B5EF4-FFF2-40B4-BE49-F238E27FC236}">
                <a16:creationId xmlns:a16="http://schemas.microsoft.com/office/drawing/2014/main" id="{D3BB2BA3-790E-41BB-9D1F-66FDAC3A31E3}"/>
              </a:ext>
            </a:extLst>
          </p:cNvPr>
          <p:cNvPicPr>
            <a:picLocks noGrp="1" noChangeAspect="1"/>
          </p:cNvPicPr>
          <p:nvPr>
            <p:ph type="pic" sz="quarter" idx="85"/>
          </p:nvPr>
        </p:nvPicPr>
        <p:blipFill>
          <a:blip r:embed="rId20">
            <a:extLst>
              <a:ext uri="{28A0092B-C50C-407E-A947-70E740481C1C}">
                <a14:useLocalDpi xmlns:a14="http://schemas.microsoft.com/office/drawing/2010/main" val="0"/>
              </a:ext>
            </a:extLst>
          </a:blip>
          <a:srcRect/>
          <a:stretch>
            <a:fillRect/>
          </a:stretch>
        </p:blipFill>
        <p:spPr/>
      </p:pic>
      <p:pic>
        <p:nvPicPr>
          <p:cNvPr id="56" name="Picture Placeholder 55" descr="A man photo">
            <a:extLst>
              <a:ext uri="{FF2B5EF4-FFF2-40B4-BE49-F238E27FC236}">
                <a16:creationId xmlns:a16="http://schemas.microsoft.com/office/drawing/2014/main" id="{18615282-1942-4296-A8AA-011087568C38}"/>
              </a:ext>
            </a:extLst>
          </p:cNvPr>
          <p:cNvPicPr>
            <a:picLocks noGrp="1" noChangeAspect="1"/>
          </p:cNvPicPr>
          <p:nvPr>
            <p:ph type="pic" sz="quarter" idx="89"/>
          </p:nvPr>
        </p:nvPicPr>
        <p:blipFill>
          <a:blip r:embed="rId21">
            <a:extLst>
              <a:ext uri="{28A0092B-C50C-407E-A947-70E740481C1C}">
                <a14:useLocalDpi xmlns:a14="http://schemas.microsoft.com/office/drawing/2010/main" val="0"/>
              </a:ext>
            </a:extLst>
          </a:blip>
          <a:srcRect/>
          <a:stretch>
            <a:fillRect/>
          </a:stretch>
        </p:blipFill>
        <p:spPr/>
      </p:pic>
      <p:pic>
        <p:nvPicPr>
          <p:cNvPr id="59" name="Picture Placeholder 58" descr="A man photo">
            <a:extLst>
              <a:ext uri="{FF2B5EF4-FFF2-40B4-BE49-F238E27FC236}">
                <a16:creationId xmlns:a16="http://schemas.microsoft.com/office/drawing/2014/main" id="{7620EB48-3B91-47A9-A6AA-83915126DFE1}"/>
              </a:ext>
            </a:extLst>
          </p:cNvPr>
          <p:cNvPicPr>
            <a:picLocks noGrp="1" noChangeAspect="1"/>
          </p:cNvPicPr>
          <p:nvPr>
            <p:ph type="pic" sz="quarter" idx="91"/>
          </p:nvPr>
        </p:nvPicPr>
        <p:blipFill>
          <a:blip r:embed="rId22">
            <a:extLst>
              <a:ext uri="{28A0092B-C50C-407E-A947-70E740481C1C}">
                <a14:useLocalDpi xmlns:a14="http://schemas.microsoft.com/office/drawing/2010/main" val="0"/>
              </a:ext>
            </a:extLst>
          </a:blip>
          <a:srcRect/>
          <a:stretch>
            <a:fillRect/>
          </a:stretch>
        </p:blipFill>
        <p:spPr/>
      </p:pic>
      <p:sp>
        <p:nvSpPr>
          <p:cNvPr id="35" name="Text Placeholder 34">
            <a:extLst>
              <a:ext uri="{FF2B5EF4-FFF2-40B4-BE49-F238E27FC236}">
                <a16:creationId xmlns:a16="http://schemas.microsoft.com/office/drawing/2014/main" id="{31FA8F09-8BEB-4740-8FBD-90D7E1741CAE}"/>
              </a:ext>
            </a:extLst>
          </p:cNvPr>
          <p:cNvSpPr>
            <a:spLocks noGrp="1"/>
          </p:cNvSpPr>
          <p:nvPr>
            <p:ph type="body" sz="quarter" idx="92"/>
          </p:nvPr>
        </p:nvSpPr>
        <p:spPr/>
        <p:txBody>
          <a:bodyPr/>
          <a:lstStyle/>
          <a:p>
            <a:r>
              <a:rPr lang="en-US" dirty="0"/>
              <a:t>First Name</a:t>
            </a:r>
          </a:p>
        </p:txBody>
      </p:sp>
      <p:sp>
        <p:nvSpPr>
          <p:cNvPr id="36" name="Text Placeholder 35">
            <a:extLst>
              <a:ext uri="{FF2B5EF4-FFF2-40B4-BE49-F238E27FC236}">
                <a16:creationId xmlns:a16="http://schemas.microsoft.com/office/drawing/2014/main" id="{39243555-891D-4BE4-A230-1CEE480D0F9B}"/>
              </a:ext>
            </a:extLst>
          </p:cNvPr>
          <p:cNvSpPr>
            <a:spLocks noGrp="1"/>
          </p:cNvSpPr>
          <p:nvPr>
            <p:ph type="body" sz="quarter" idx="93"/>
          </p:nvPr>
        </p:nvSpPr>
        <p:spPr/>
        <p:txBody>
          <a:bodyPr/>
          <a:lstStyle/>
          <a:p>
            <a:r>
              <a:rPr lang="en-US" dirty="0"/>
              <a:t>Last Name</a:t>
            </a:r>
          </a:p>
        </p:txBody>
      </p:sp>
      <p:sp>
        <p:nvSpPr>
          <p:cNvPr id="37" name="Text Placeholder 36">
            <a:extLst>
              <a:ext uri="{FF2B5EF4-FFF2-40B4-BE49-F238E27FC236}">
                <a16:creationId xmlns:a16="http://schemas.microsoft.com/office/drawing/2014/main" id="{9D589AAD-A517-4884-8249-53451D5FDD30}"/>
              </a:ext>
            </a:extLst>
          </p:cNvPr>
          <p:cNvSpPr>
            <a:spLocks noGrp="1"/>
          </p:cNvSpPr>
          <p:nvPr>
            <p:ph type="body" sz="quarter" idx="94"/>
          </p:nvPr>
        </p:nvSpPr>
        <p:spPr/>
        <p:txBody>
          <a:bodyPr/>
          <a:lstStyle/>
          <a:p>
            <a:r>
              <a:rPr lang="en-US" dirty="0"/>
              <a:t>First Name</a:t>
            </a:r>
          </a:p>
        </p:txBody>
      </p:sp>
      <p:sp>
        <p:nvSpPr>
          <p:cNvPr id="38" name="Text Placeholder 37">
            <a:extLst>
              <a:ext uri="{FF2B5EF4-FFF2-40B4-BE49-F238E27FC236}">
                <a16:creationId xmlns:a16="http://schemas.microsoft.com/office/drawing/2014/main" id="{777E05CF-570C-43FB-ACFC-68D94A542566}"/>
              </a:ext>
            </a:extLst>
          </p:cNvPr>
          <p:cNvSpPr>
            <a:spLocks noGrp="1"/>
          </p:cNvSpPr>
          <p:nvPr>
            <p:ph type="body" sz="quarter" idx="95"/>
          </p:nvPr>
        </p:nvSpPr>
        <p:spPr/>
        <p:txBody>
          <a:bodyPr/>
          <a:lstStyle/>
          <a:p>
            <a:r>
              <a:rPr lang="en-US" dirty="0"/>
              <a:t>Last Name</a:t>
            </a:r>
          </a:p>
        </p:txBody>
      </p:sp>
      <p:sp>
        <p:nvSpPr>
          <p:cNvPr id="124" name="Text Placeholder 123">
            <a:extLst>
              <a:ext uri="{FF2B5EF4-FFF2-40B4-BE49-F238E27FC236}">
                <a16:creationId xmlns:a16="http://schemas.microsoft.com/office/drawing/2014/main" id="{0BB28D97-B8B0-4A38-B4C0-049496FC5BAC}"/>
              </a:ext>
            </a:extLst>
          </p:cNvPr>
          <p:cNvSpPr>
            <a:spLocks noGrp="1"/>
          </p:cNvSpPr>
          <p:nvPr>
            <p:ph type="body" sz="quarter" idx="96"/>
          </p:nvPr>
        </p:nvSpPr>
        <p:spPr/>
        <p:txBody>
          <a:bodyPr/>
          <a:lstStyle/>
          <a:p>
            <a:r>
              <a:rPr lang="en-US" dirty="0"/>
              <a:t>First Name</a:t>
            </a:r>
          </a:p>
        </p:txBody>
      </p:sp>
      <p:sp>
        <p:nvSpPr>
          <p:cNvPr id="125" name="Text Placeholder 124">
            <a:extLst>
              <a:ext uri="{FF2B5EF4-FFF2-40B4-BE49-F238E27FC236}">
                <a16:creationId xmlns:a16="http://schemas.microsoft.com/office/drawing/2014/main" id="{393E7F85-F63A-4F59-AE2D-27D9C1E4CA23}"/>
              </a:ext>
            </a:extLst>
          </p:cNvPr>
          <p:cNvSpPr>
            <a:spLocks noGrp="1"/>
          </p:cNvSpPr>
          <p:nvPr>
            <p:ph type="body" sz="quarter" idx="97"/>
          </p:nvPr>
        </p:nvSpPr>
        <p:spPr/>
        <p:txBody>
          <a:bodyPr/>
          <a:lstStyle/>
          <a:p>
            <a:r>
              <a:rPr lang="en-US" dirty="0"/>
              <a:t>Last Name</a:t>
            </a:r>
          </a:p>
        </p:txBody>
      </p:sp>
      <p:sp>
        <p:nvSpPr>
          <p:cNvPr id="126" name="Text Placeholder 125">
            <a:extLst>
              <a:ext uri="{FF2B5EF4-FFF2-40B4-BE49-F238E27FC236}">
                <a16:creationId xmlns:a16="http://schemas.microsoft.com/office/drawing/2014/main" id="{1B3CBEB3-496C-4F5C-95C1-1DD870092E7B}"/>
              </a:ext>
            </a:extLst>
          </p:cNvPr>
          <p:cNvSpPr>
            <a:spLocks noGrp="1"/>
          </p:cNvSpPr>
          <p:nvPr>
            <p:ph type="body" sz="quarter" idx="98"/>
          </p:nvPr>
        </p:nvSpPr>
        <p:spPr/>
        <p:txBody>
          <a:bodyPr/>
          <a:lstStyle/>
          <a:p>
            <a:r>
              <a:rPr lang="en-US" dirty="0"/>
              <a:t>First Name</a:t>
            </a:r>
          </a:p>
        </p:txBody>
      </p:sp>
      <p:sp>
        <p:nvSpPr>
          <p:cNvPr id="127" name="Text Placeholder 126">
            <a:extLst>
              <a:ext uri="{FF2B5EF4-FFF2-40B4-BE49-F238E27FC236}">
                <a16:creationId xmlns:a16="http://schemas.microsoft.com/office/drawing/2014/main" id="{E7E86C3A-6EB3-4C09-B0D6-D9F57FFE0EDA}"/>
              </a:ext>
            </a:extLst>
          </p:cNvPr>
          <p:cNvSpPr>
            <a:spLocks noGrp="1"/>
          </p:cNvSpPr>
          <p:nvPr>
            <p:ph type="body" sz="quarter" idx="99"/>
          </p:nvPr>
        </p:nvSpPr>
        <p:spPr/>
        <p:txBody>
          <a:bodyPr/>
          <a:lstStyle/>
          <a:p>
            <a:r>
              <a:rPr lang="en-US" dirty="0"/>
              <a:t>Last Name</a:t>
            </a:r>
          </a:p>
        </p:txBody>
      </p:sp>
      <p:sp>
        <p:nvSpPr>
          <p:cNvPr id="128" name="Text Placeholder 127">
            <a:extLst>
              <a:ext uri="{FF2B5EF4-FFF2-40B4-BE49-F238E27FC236}">
                <a16:creationId xmlns:a16="http://schemas.microsoft.com/office/drawing/2014/main" id="{B7462EFC-4730-4088-9EE9-842E130060E2}"/>
              </a:ext>
            </a:extLst>
          </p:cNvPr>
          <p:cNvSpPr>
            <a:spLocks noGrp="1"/>
          </p:cNvSpPr>
          <p:nvPr>
            <p:ph type="body" sz="quarter" idx="100"/>
          </p:nvPr>
        </p:nvSpPr>
        <p:spPr/>
        <p:txBody>
          <a:bodyPr/>
          <a:lstStyle/>
          <a:p>
            <a:r>
              <a:rPr lang="en-US" dirty="0"/>
              <a:t>First Name</a:t>
            </a:r>
          </a:p>
        </p:txBody>
      </p:sp>
      <p:sp>
        <p:nvSpPr>
          <p:cNvPr id="129" name="Text Placeholder 128">
            <a:extLst>
              <a:ext uri="{FF2B5EF4-FFF2-40B4-BE49-F238E27FC236}">
                <a16:creationId xmlns:a16="http://schemas.microsoft.com/office/drawing/2014/main" id="{A66077B9-B0D3-427E-B2A6-87C7CD78F24B}"/>
              </a:ext>
            </a:extLst>
          </p:cNvPr>
          <p:cNvSpPr>
            <a:spLocks noGrp="1"/>
          </p:cNvSpPr>
          <p:nvPr>
            <p:ph type="body" sz="quarter" idx="101"/>
          </p:nvPr>
        </p:nvSpPr>
        <p:spPr/>
        <p:txBody>
          <a:bodyPr/>
          <a:lstStyle/>
          <a:p>
            <a:r>
              <a:rPr lang="en-US" dirty="0"/>
              <a:t>Last Name</a:t>
            </a:r>
          </a:p>
        </p:txBody>
      </p:sp>
      <p:sp>
        <p:nvSpPr>
          <p:cNvPr id="130" name="Text Placeholder 129">
            <a:extLst>
              <a:ext uri="{FF2B5EF4-FFF2-40B4-BE49-F238E27FC236}">
                <a16:creationId xmlns:a16="http://schemas.microsoft.com/office/drawing/2014/main" id="{2151BEE3-0085-448C-898A-AABE7E608E61}"/>
              </a:ext>
            </a:extLst>
          </p:cNvPr>
          <p:cNvSpPr>
            <a:spLocks noGrp="1"/>
          </p:cNvSpPr>
          <p:nvPr>
            <p:ph type="body" sz="quarter" idx="102"/>
          </p:nvPr>
        </p:nvSpPr>
        <p:spPr/>
        <p:txBody>
          <a:bodyPr/>
          <a:lstStyle/>
          <a:p>
            <a:r>
              <a:rPr lang="en-US" dirty="0"/>
              <a:t>First Name</a:t>
            </a:r>
          </a:p>
        </p:txBody>
      </p:sp>
      <p:sp>
        <p:nvSpPr>
          <p:cNvPr id="131" name="Text Placeholder 130">
            <a:extLst>
              <a:ext uri="{FF2B5EF4-FFF2-40B4-BE49-F238E27FC236}">
                <a16:creationId xmlns:a16="http://schemas.microsoft.com/office/drawing/2014/main" id="{B5ED6DD2-BFE8-419C-94C5-8338CE25A9ED}"/>
              </a:ext>
            </a:extLst>
          </p:cNvPr>
          <p:cNvSpPr>
            <a:spLocks noGrp="1"/>
          </p:cNvSpPr>
          <p:nvPr>
            <p:ph type="body" sz="quarter" idx="103"/>
          </p:nvPr>
        </p:nvSpPr>
        <p:spPr/>
        <p:txBody>
          <a:bodyPr/>
          <a:lstStyle/>
          <a:p>
            <a:r>
              <a:rPr lang="en-US" dirty="0"/>
              <a:t>Last Name</a:t>
            </a:r>
          </a:p>
        </p:txBody>
      </p:sp>
      <p:sp>
        <p:nvSpPr>
          <p:cNvPr id="132" name="Text Placeholder 131">
            <a:extLst>
              <a:ext uri="{FF2B5EF4-FFF2-40B4-BE49-F238E27FC236}">
                <a16:creationId xmlns:a16="http://schemas.microsoft.com/office/drawing/2014/main" id="{71970188-D4C4-4FA3-89C2-14AC257FC240}"/>
              </a:ext>
            </a:extLst>
          </p:cNvPr>
          <p:cNvSpPr>
            <a:spLocks noGrp="1"/>
          </p:cNvSpPr>
          <p:nvPr>
            <p:ph type="body" sz="quarter" idx="104"/>
          </p:nvPr>
        </p:nvSpPr>
        <p:spPr/>
        <p:txBody>
          <a:bodyPr/>
          <a:lstStyle/>
          <a:p>
            <a:r>
              <a:rPr lang="en-US" dirty="0"/>
              <a:t>First Name</a:t>
            </a:r>
          </a:p>
        </p:txBody>
      </p:sp>
      <p:sp>
        <p:nvSpPr>
          <p:cNvPr id="133" name="Text Placeholder 132">
            <a:extLst>
              <a:ext uri="{FF2B5EF4-FFF2-40B4-BE49-F238E27FC236}">
                <a16:creationId xmlns:a16="http://schemas.microsoft.com/office/drawing/2014/main" id="{D6E60DC7-7F1A-401F-847D-A3FDA04DB641}"/>
              </a:ext>
            </a:extLst>
          </p:cNvPr>
          <p:cNvSpPr>
            <a:spLocks noGrp="1"/>
          </p:cNvSpPr>
          <p:nvPr>
            <p:ph type="body" sz="quarter" idx="105"/>
          </p:nvPr>
        </p:nvSpPr>
        <p:spPr/>
        <p:txBody>
          <a:bodyPr/>
          <a:lstStyle/>
          <a:p>
            <a:r>
              <a:rPr lang="en-US" dirty="0"/>
              <a:t>Last Name</a:t>
            </a:r>
          </a:p>
        </p:txBody>
      </p:sp>
      <p:sp>
        <p:nvSpPr>
          <p:cNvPr id="134" name="Text Placeholder 133">
            <a:extLst>
              <a:ext uri="{FF2B5EF4-FFF2-40B4-BE49-F238E27FC236}">
                <a16:creationId xmlns:a16="http://schemas.microsoft.com/office/drawing/2014/main" id="{6ACEFC2F-888C-47B9-A2A6-2DF5EF8110EA}"/>
              </a:ext>
            </a:extLst>
          </p:cNvPr>
          <p:cNvSpPr>
            <a:spLocks noGrp="1"/>
          </p:cNvSpPr>
          <p:nvPr>
            <p:ph type="body" sz="quarter" idx="106"/>
          </p:nvPr>
        </p:nvSpPr>
        <p:spPr/>
        <p:txBody>
          <a:bodyPr/>
          <a:lstStyle/>
          <a:p>
            <a:r>
              <a:rPr lang="en-US" dirty="0"/>
              <a:t>First Name</a:t>
            </a:r>
          </a:p>
        </p:txBody>
      </p:sp>
      <p:sp>
        <p:nvSpPr>
          <p:cNvPr id="135" name="Text Placeholder 134">
            <a:extLst>
              <a:ext uri="{FF2B5EF4-FFF2-40B4-BE49-F238E27FC236}">
                <a16:creationId xmlns:a16="http://schemas.microsoft.com/office/drawing/2014/main" id="{C20C1987-4997-4A96-AD31-8EDA6702E6AB}"/>
              </a:ext>
            </a:extLst>
          </p:cNvPr>
          <p:cNvSpPr>
            <a:spLocks noGrp="1"/>
          </p:cNvSpPr>
          <p:nvPr>
            <p:ph type="body" sz="quarter" idx="107"/>
          </p:nvPr>
        </p:nvSpPr>
        <p:spPr/>
        <p:txBody>
          <a:bodyPr/>
          <a:lstStyle/>
          <a:p>
            <a:r>
              <a:rPr lang="en-US" dirty="0"/>
              <a:t>Last Name</a:t>
            </a:r>
          </a:p>
        </p:txBody>
      </p:sp>
      <p:sp>
        <p:nvSpPr>
          <p:cNvPr id="136" name="Text Placeholder 135">
            <a:extLst>
              <a:ext uri="{FF2B5EF4-FFF2-40B4-BE49-F238E27FC236}">
                <a16:creationId xmlns:a16="http://schemas.microsoft.com/office/drawing/2014/main" id="{A50EEDBC-055D-423E-BB28-904079FF7318}"/>
              </a:ext>
            </a:extLst>
          </p:cNvPr>
          <p:cNvSpPr>
            <a:spLocks noGrp="1"/>
          </p:cNvSpPr>
          <p:nvPr>
            <p:ph type="body" sz="quarter" idx="108"/>
          </p:nvPr>
        </p:nvSpPr>
        <p:spPr/>
        <p:txBody>
          <a:bodyPr/>
          <a:lstStyle/>
          <a:p>
            <a:r>
              <a:rPr lang="en-US" dirty="0"/>
              <a:t>Great</a:t>
            </a:r>
          </a:p>
        </p:txBody>
      </p:sp>
      <p:sp>
        <p:nvSpPr>
          <p:cNvPr id="137" name="Text Placeholder 136">
            <a:extLst>
              <a:ext uri="{FF2B5EF4-FFF2-40B4-BE49-F238E27FC236}">
                <a16:creationId xmlns:a16="http://schemas.microsoft.com/office/drawing/2014/main" id="{92CF1E8C-7A7A-4BE0-8B8A-EB73A016F2B1}"/>
              </a:ext>
            </a:extLst>
          </p:cNvPr>
          <p:cNvSpPr>
            <a:spLocks noGrp="1"/>
          </p:cNvSpPr>
          <p:nvPr>
            <p:ph type="body" sz="quarter" idx="109"/>
          </p:nvPr>
        </p:nvSpPr>
        <p:spPr/>
        <p:txBody>
          <a:bodyPr/>
          <a:lstStyle/>
          <a:p>
            <a:r>
              <a:rPr lang="en-US" dirty="0"/>
              <a:t>Grand 1</a:t>
            </a:r>
          </a:p>
        </p:txBody>
      </p:sp>
      <p:sp>
        <p:nvSpPr>
          <p:cNvPr id="138" name="Text Placeholder 137">
            <a:extLst>
              <a:ext uri="{FF2B5EF4-FFF2-40B4-BE49-F238E27FC236}">
                <a16:creationId xmlns:a16="http://schemas.microsoft.com/office/drawing/2014/main" id="{3B59C4E7-1457-4BB6-8A53-F78FA3A4C202}"/>
              </a:ext>
            </a:extLst>
          </p:cNvPr>
          <p:cNvSpPr>
            <a:spLocks noGrp="1"/>
          </p:cNvSpPr>
          <p:nvPr>
            <p:ph type="body" sz="quarter" idx="110"/>
          </p:nvPr>
        </p:nvSpPr>
        <p:spPr/>
        <p:txBody>
          <a:bodyPr/>
          <a:lstStyle/>
          <a:p>
            <a:r>
              <a:rPr lang="en-US" dirty="0"/>
              <a:t>Great</a:t>
            </a:r>
          </a:p>
        </p:txBody>
      </p:sp>
      <p:sp>
        <p:nvSpPr>
          <p:cNvPr id="139" name="Text Placeholder 138">
            <a:extLst>
              <a:ext uri="{FF2B5EF4-FFF2-40B4-BE49-F238E27FC236}">
                <a16:creationId xmlns:a16="http://schemas.microsoft.com/office/drawing/2014/main" id="{F78F4EB9-5E96-4979-9FA9-CDCB077F0250}"/>
              </a:ext>
            </a:extLst>
          </p:cNvPr>
          <p:cNvSpPr>
            <a:spLocks noGrp="1"/>
          </p:cNvSpPr>
          <p:nvPr>
            <p:ph type="body" sz="quarter" idx="111"/>
          </p:nvPr>
        </p:nvSpPr>
        <p:spPr/>
        <p:txBody>
          <a:bodyPr/>
          <a:lstStyle/>
          <a:p>
            <a:r>
              <a:rPr lang="en-US" dirty="0"/>
              <a:t>Grand 2</a:t>
            </a:r>
          </a:p>
        </p:txBody>
      </p:sp>
      <p:sp>
        <p:nvSpPr>
          <p:cNvPr id="140" name="Text Placeholder 139">
            <a:extLst>
              <a:ext uri="{FF2B5EF4-FFF2-40B4-BE49-F238E27FC236}">
                <a16:creationId xmlns:a16="http://schemas.microsoft.com/office/drawing/2014/main" id="{186BC707-EF7A-4872-A90A-DCD3957929AA}"/>
              </a:ext>
            </a:extLst>
          </p:cNvPr>
          <p:cNvSpPr>
            <a:spLocks noGrp="1"/>
          </p:cNvSpPr>
          <p:nvPr>
            <p:ph type="body" sz="quarter" idx="112"/>
          </p:nvPr>
        </p:nvSpPr>
        <p:spPr/>
        <p:txBody>
          <a:bodyPr/>
          <a:lstStyle/>
          <a:p>
            <a:r>
              <a:rPr lang="en-US" dirty="0"/>
              <a:t>Great</a:t>
            </a:r>
          </a:p>
        </p:txBody>
      </p:sp>
      <p:sp>
        <p:nvSpPr>
          <p:cNvPr id="141" name="Text Placeholder 140">
            <a:extLst>
              <a:ext uri="{FF2B5EF4-FFF2-40B4-BE49-F238E27FC236}">
                <a16:creationId xmlns:a16="http://schemas.microsoft.com/office/drawing/2014/main" id="{0F26B096-515C-4BEA-8A4D-BD2965463395}"/>
              </a:ext>
            </a:extLst>
          </p:cNvPr>
          <p:cNvSpPr>
            <a:spLocks noGrp="1"/>
          </p:cNvSpPr>
          <p:nvPr>
            <p:ph type="body" sz="quarter" idx="113"/>
          </p:nvPr>
        </p:nvSpPr>
        <p:spPr/>
        <p:txBody>
          <a:bodyPr/>
          <a:lstStyle/>
          <a:p>
            <a:r>
              <a:rPr lang="en-US" dirty="0"/>
              <a:t>Grand 3</a:t>
            </a:r>
          </a:p>
        </p:txBody>
      </p:sp>
      <p:sp>
        <p:nvSpPr>
          <p:cNvPr id="142" name="Text Placeholder 141">
            <a:extLst>
              <a:ext uri="{FF2B5EF4-FFF2-40B4-BE49-F238E27FC236}">
                <a16:creationId xmlns:a16="http://schemas.microsoft.com/office/drawing/2014/main" id="{3976C2EC-421F-4720-9421-2F914084C80A}"/>
              </a:ext>
            </a:extLst>
          </p:cNvPr>
          <p:cNvSpPr>
            <a:spLocks noGrp="1"/>
          </p:cNvSpPr>
          <p:nvPr>
            <p:ph type="body" sz="quarter" idx="114"/>
          </p:nvPr>
        </p:nvSpPr>
        <p:spPr/>
        <p:txBody>
          <a:bodyPr/>
          <a:lstStyle/>
          <a:p>
            <a:r>
              <a:rPr lang="en-US" dirty="0"/>
              <a:t>Great</a:t>
            </a:r>
          </a:p>
        </p:txBody>
      </p:sp>
      <p:sp>
        <p:nvSpPr>
          <p:cNvPr id="143" name="Text Placeholder 142">
            <a:extLst>
              <a:ext uri="{FF2B5EF4-FFF2-40B4-BE49-F238E27FC236}">
                <a16:creationId xmlns:a16="http://schemas.microsoft.com/office/drawing/2014/main" id="{46EB335A-0301-4233-9C0B-274E8A74F627}"/>
              </a:ext>
            </a:extLst>
          </p:cNvPr>
          <p:cNvSpPr>
            <a:spLocks noGrp="1"/>
          </p:cNvSpPr>
          <p:nvPr>
            <p:ph type="body" sz="quarter" idx="115"/>
          </p:nvPr>
        </p:nvSpPr>
        <p:spPr/>
        <p:txBody>
          <a:bodyPr/>
          <a:lstStyle/>
          <a:p>
            <a:r>
              <a:rPr lang="en-US" dirty="0"/>
              <a:t>Grand 4</a:t>
            </a:r>
          </a:p>
        </p:txBody>
      </p:sp>
      <p:sp>
        <p:nvSpPr>
          <p:cNvPr id="144" name="Text Placeholder 143">
            <a:extLst>
              <a:ext uri="{FF2B5EF4-FFF2-40B4-BE49-F238E27FC236}">
                <a16:creationId xmlns:a16="http://schemas.microsoft.com/office/drawing/2014/main" id="{A2B8C1E4-4E67-4B01-B1D2-6C1C9CBC3EAB}"/>
              </a:ext>
            </a:extLst>
          </p:cNvPr>
          <p:cNvSpPr>
            <a:spLocks noGrp="1"/>
          </p:cNvSpPr>
          <p:nvPr>
            <p:ph type="body" sz="quarter" idx="116"/>
          </p:nvPr>
        </p:nvSpPr>
        <p:spPr/>
        <p:txBody>
          <a:bodyPr/>
          <a:lstStyle/>
          <a:p>
            <a:r>
              <a:rPr lang="en-US" dirty="0"/>
              <a:t>Maternal</a:t>
            </a:r>
          </a:p>
        </p:txBody>
      </p:sp>
      <p:sp>
        <p:nvSpPr>
          <p:cNvPr id="145" name="Text Placeholder 144">
            <a:extLst>
              <a:ext uri="{FF2B5EF4-FFF2-40B4-BE49-F238E27FC236}">
                <a16:creationId xmlns:a16="http://schemas.microsoft.com/office/drawing/2014/main" id="{F599D668-140C-46F1-AA08-2B40747E43E1}"/>
              </a:ext>
            </a:extLst>
          </p:cNvPr>
          <p:cNvSpPr>
            <a:spLocks noGrp="1"/>
          </p:cNvSpPr>
          <p:nvPr>
            <p:ph type="body" sz="quarter" idx="117"/>
          </p:nvPr>
        </p:nvSpPr>
        <p:spPr>
          <a:xfrm>
            <a:off x="723110" y="4476044"/>
            <a:ext cx="1097280" cy="168474"/>
          </a:xfrm>
        </p:spPr>
        <p:txBody>
          <a:bodyPr/>
          <a:lstStyle/>
          <a:p>
            <a:r>
              <a:rPr lang="en-US" dirty="0"/>
              <a:t>Grandmother</a:t>
            </a:r>
          </a:p>
        </p:txBody>
      </p:sp>
      <p:sp>
        <p:nvSpPr>
          <p:cNvPr id="146" name="Text Placeholder 145">
            <a:extLst>
              <a:ext uri="{FF2B5EF4-FFF2-40B4-BE49-F238E27FC236}">
                <a16:creationId xmlns:a16="http://schemas.microsoft.com/office/drawing/2014/main" id="{294A1D76-6476-4FCC-9139-83DA6BA96F9B}"/>
              </a:ext>
            </a:extLst>
          </p:cNvPr>
          <p:cNvSpPr>
            <a:spLocks noGrp="1"/>
          </p:cNvSpPr>
          <p:nvPr>
            <p:ph type="body" sz="quarter" idx="118"/>
          </p:nvPr>
        </p:nvSpPr>
        <p:spPr/>
        <p:txBody>
          <a:bodyPr/>
          <a:lstStyle/>
          <a:p>
            <a:r>
              <a:rPr lang="en-US" dirty="0"/>
              <a:t>Maternal</a:t>
            </a:r>
          </a:p>
        </p:txBody>
      </p:sp>
      <p:sp>
        <p:nvSpPr>
          <p:cNvPr id="147" name="Text Placeholder 146">
            <a:extLst>
              <a:ext uri="{FF2B5EF4-FFF2-40B4-BE49-F238E27FC236}">
                <a16:creationId xmlns:a16="http://schemas.microsoft.com/office/drawing/2014/main" id="{A8D60DDA-2CFD-4F81-BDD2-34E3771D726E}"/>
              </a:ext>
            </a:extLst>
          </p:cNvPr>
          <p:cNvSpPr>
            <a:spLocks noGrp="1"/>
          </p:cNvSpPr>
          <p:nvPr>
            <p:ph type="body" sz="quarter" idx="119"/>
          </p:nvPr>
        </p:nvSpPr>
        <p:spPr/>
        <p:txBody>
          <a:bodyPr/>
          <a:lstStyle/>
          <a:p>
            <a:r>
              <a:rPr lang="en-US" dirty="0"/>
              <a:t>Grandfather</a:t>
            </a:r>
          </a:p>
        </p:txBody>
      </p:sp>
      <p:sp>
        <p:nvSpPr>
          <p:cNvPr id="148" name="Text Placeholder 147">
            <a:extLst>
              <a:ext uri="{FF2B5EF4-FFF2-40B4-BE49-F238E27FC236}">
                <a16:creationId xmlns:a16="http://schemas.microsoft.com/office/drawing/2014/main" id="{24B32FE2-8D71-48E2-B27B-58798CF0AF88}"/>
              </a:ext>
            </a:extLst>
          </p:cNvPr>
          <p:cNvSpPr>
            <a:spLocks noGrp="1"/>
          </p:cNvSpPr>
          <p:nvPr>
            <p:ph type="body" sz="quarter" idx="120"/>
          </p:nvPr>
        </p:nvSpPr>
        <p:spPr/>
        <p:txBody>
          <a:bodyPr/>
          <a:lstStyle/>
          <a:p>
            <a:r>
              <a:rPr lang="en-US" dirty="0"/>
              <a:t>Mother</a:t>
            </a:r>
          </a:p>
        </p:txBody>
      </p:sp>
      <p:sp>
        <p:nvSpPr>
          <p:cNvPr id="150" name="Text Placeholder 149">
            <a:extLst>
              <a:ext uri="{FF2B5EF4-FFF2-40B4-BE49-F238E27FC236}">
                <a16:creationId xmlns:a16="http://schemas.microsoft.com/office/drawing/2014/main" id="{68382E4D-A53C-47B9-A78C-92F12EC0F5CD}"/>
              </a:ext>
            </a:extLst>
          </p:cNvPr>
          <p:cNvSpPr>
            <a:spLocks noGrp="1"/>
          </p:cNvSpPr>
          <p:nvPr>
            <p:ph type="body" sz="quarter" idx="122"/>
          </p:nvPr>
        </p:nvSpPr>
        <p:spPr/>
        <p:txBody>
          <a:bodyPr/>
          <a:lstStyle/>
          <a:p>
            <a:r>
              <a:rPr lang="en-US" dirty="0"/>
              <a:t>First Name</a:t>
            </a:r>
          </a:p>
        </p:txBody>
      </p:sp>
      <p:sp>
        <p:nvSpPr>
          <p:cNvPr id="151" name="Text Placeholder 150">
            <a:extLst>
              <a:ext uri="{FF2B5EF4-FFF2-40B4-BE49-F238E27FC236}">
                <a16:creationId xmlns:a16="http://schemas.microsoft.com/office/drawing/2014/main" id="{48A4E718-2A80-4F96-BE71-8D9820C1E89F}"/>
              </a:ext>
            </a:extLst>
          </p:cNvPr>
          <p:cNvSpPr>
            <a:spLocks noGrp="1"/>
          </p:cNvSpPr>
          <p:nvPr>
            <p:ph type="body" sz="quarter" idx="123"/>
          </p:nvPr>
        </p:nvSpPr>
        <p:spPr/>
        <p:txBody>
          <a:bodyPr/>
          <a:lstStyle/>
          <a:p>
            <a:r>
              <a:rPr lang="en-US" dirty="0"/>
              <a:t>Last Name</a:t>
            </a:r>
          </a:p>
        </p:txBody>
      </p:sp>
      <p:sp>
        <p:nvSpPr>
          <p:cNvPr id="152" name="Text Placeholder 151">
            <a:extLst>
              <a:ext uri="{FF2B5EF4-FFF2-40B4-BE49-F238E27FC236}">
                <a16:creationId xmlns:a16="http://schemas.microsoft.com/office/drawing/2014/main" id="{3A40151D-9BC8-4FF3-AD17-8AAD9B9F4B16}"/>
              </a:ext>
            </a:extLst>
          </p:cNvPr>
          <p:cNvSpPr>
            <a:spLocks noGrp="1"/>
          </p:cNvSpPr>
          <p:nvPr>
            <p:ph type="body" sz="quarter" idx="124"/>
          </p:nvPr>
        </p:nvSpPr>
        <p:spPr/>
        <p:txBody>
          <a:bodyPr/>
          <a:lstStyle/>
          <a:p>
            <a:r>
              <a:rPr lang="en-US" dirty="0"/>
              <a:t>First Name</a:t>
            </a:r>
          </a:p>
        </p:txBody>
      </p:sp>
      <p:sp>
        <p:nvSpPr>
          <p:cNvPr id="153" name="Text Placeholder 152">
            <a:extLst>
              <a:ext uri="{FF2B5EF4-FFF2-40B4-BE49-F238E27FC236}">
                <a16:creationId xmlns:a16="http://schemas.microsoft.com/office/drawing/2014/main" id="{35BF4246-F68B-489B-9E71-F27B68876EF1}"/>
              </a:ext>
            </a:extLst>
          </p:cNvPr>
          <p:cNvSpPr>
            <a:spLocks noGrp="1"/>
          </p:cNvSpPr>
          <p:nvPr>
            <p:ph type="body" sz="quarter" idx="125"/>
          </p:nvPr>
        </p:nvSpPr>
        <p:spPr/>
        <p:txBody>
          <a:bodyPr/>
          <a:lstStyle/>
          <a:p>
            <a:r>
              <a:rPr lang="en-US" dirty="0"/>
              <a:t>Last Name</a:t>
            </a:r>
          </a:p>
        </p:txBody>
      </p:sp>
      <p:sp>
        <p:nvSpPr>
          <p:cNvPr id="154" name="Text Placeholder 153">
            <a:extLst>
              <a:ext uri="{FF2B5EF4-FFF2-40B4-BE49-F238E27FC236}">
                <a16:creationId xmlns:a16="http://schemas.microsoft.com/office/drawing/2014/main" id="{AD41168C-4CF9-4A2A-A4D6-A95AF521240D}"/>
              </a:ext>
            </a:extLst>
          </p:cNvPr>
          <p:cNvSpPr>
            <a:spLocks noGrp="1"/>
          </p:cNvSpPr>
          <p:nvPr>
            <p:ph type="body" sz="quarter" idx="126"/>
          </p:nvPr>
        </p:nvSpPr>
        <p:spPr/>
        <p:txBody>
          <a:bodyPr/>
          <a:lstStyle/>
          <a:p>
            <a:r>
              <a:rPr lang="en-US" dirty="0"/>
              <a:t>First Name</a:t>
            </a:r>
          </a:p>
        </p:txBody>
      </p:sp>
      <p:sp>
        <p:nvSpPr>
          <p:cNvPr id="155" name="Text Placeholder 154">
            <a:extLst>
              <a:ext uri="{FF2B5EF4-FFF2-40B4-BE49-F238E27FC236}">
                <a16:creationId xmlns:a16="http://schemas.microsoft.com/office/drawing/2014/main" id="{10937333-CCFA-40EE-8AC4-F2BB9E586045}"/>
              </a:ext>
            </a:extLst>
          </p:cNvPr>
          <p:cNvSpPr>
            <a:spLocks noGrp="1"/>
          </p:cNvSpPr>
          <p:nvPr>
            <p:ph type="body" sz="quarter" idx="127"/>
          </p:nvPr>
        </p:nvSpPr>
        <p:spPr/>
        <p:txBody>
          <a:bodyPr/>
          <a:lstStyle/>
          <a:p>
            <a:r>
              <a:rPr lang="en-US" dirty="0"/>
              <a:t>Last Name</a:t>
            </a:r>
          </a:p>
        </p:txBody>
      </p:sp>
      <p:sp>
        <p:nvSpPr>
          <p:cNvPr id="156" name="Text Placeholder 155">
            <a:extLst>
              <a:ext uri="{FF2B5EF4-FFF2-40B4-BE49-F238E27FC236}">
                <a16:creationId xmlns:a16="http://schemas.microsoft.com/office/drawing/2014/main" id="{A59758A2-C1C8-4AD7-99D8-250E371336C8}"/>
              </a:ext>
            </a:extLst>
          </p:cNvPr>
          <p:cNvSpPr>
            <a:spLocks noGrp="1"/>
          </p:cNvSpPr>
          <p:nvPr>
            <p:ph type="body" sz="quarter" idx="128"/>
          </p:nvPr>
        </p:nvSpPr>
        <p:spPr/>
        <p:txBody>
          <a:bodyPr/>
          <a:lstStyle/>
          <a:p>
            <a:r>
              <a:rPr lang="en-US" dirty="0"/>
              <a:t>First Name</a:t>
            </a:r>
          </a:p>
        </p:txBody>
      </p:sp>
      <p:sp>
        <p:nvSpPr>
          <p:cNvPr id="157" name="Text Placeholder 156">
            <a:extLst>
              <a:ext uri="{FF2B5EF4-FFF2-40B4-BE49-F238E27FC236}">
                <a16:creationId xmlns:a16="http://schemas.microsoft.com/office/drawing/2014/main" id="{30CFCDB2-13D8-46EC-B9F4-CDDA9B553E3D}"/>
              </a:ext>
            </a:extLst>
          </p:cNvPr>
          <p:cNvSpPr>
            <a:spLocks noGrp="1"/>
          </p:cNvSpPr>
          <p:nvPr>
            <p:ph type="body" sz="quarter" idx="129"/>
          </p:nvPr>
        </p:nvSpPr>
        <p:spPr/>
        <p:txBody>
          <a:bodyPr/>
          <a:lstStyle/>
          <a:p>
            <a:r>
              <a:rPr lang="en-US" dirty="0"/>
              <a:t>Last Name</a:t>
            </a:r>
          </a:p>
        </p:txBody>
      </p:sp>
      <p:sp>
        <p:nvSpPr>
          <p:cNvPr id="158" name="Text Placeholder 157">
            <a:extLst>
              <a:ext uri="{FF2B5EF4-FFF2-40B4-BE49-F238E27FC236}">
                <a16:creationId xmlns:a16="http://schemas.microsoft.com/office/drawing/2014/main" id="{1D91CFFE-F3BA-4416-8439-B45AEB09447E}"/>
              </a:ext>
            </a:extLst>
          </p:cNvPr>
          <p:cNvSpPr>
            <a:spLocks noGrp="1"/>
          </p:cNvSpPr>
          <p:nvPr>
            <p:ph type="body" sz="quarter" idx="130"/>
          </p:nvPr>
        </p:nvSpPr>
        <p:spPr/>
        <p:txBody>
          <a:bodyPr/>
          <a:lstStyle/>
          <a:p>
            <a:r>
              <a:rPr lang="en-US" dirty="0"/>
              <a:t>First Name</a:t>
            </a:r>
          </a:p>
        </p:txBody>
      </p:sp>
      <p:sp>
        <p:nvSpPr>
          <p:cNvPr id="159" name="Text Placeholder 158">
            <a:extLst>
              <a:ext uri="{FF2B5EF4-FFF2-40B4-BE49-F238E27FC236}">
                <a16:creationId xmlns:a16="http://schemas.microsoft.com/office/drawing/2014/main" id="{A21652F3-EEF5-41D6-B43D-FFD87422BAB7}"/>
              </a:ext>
            </a:extLst>
          </p:cNvPr>
          <p:cNvSpPr>
            <a:spLocks noGrp="1"/>
          </p:cNvSpPr>
          <p:nvPr>
            <p:ph type="body" sz="quarter" idx="131"/>
          </p:nvPr>
        </p:nvSpPr>
        <p:spPr/>
        <p:txBody>
          <a:bodyPr/>
          <a:lstStyle/>
          <a:p>
            <a:r>
              <a:rPr lang="en-US" dirty="0"/>
              <a:t>Last Name</a:t>
            </a:r>
          </a:p>
        </p:txBody>
      </p:sp>
      <p:sp>
        <p:nvSpPr>
          <p:cNvPr id="160" name="Text Placeholder 159">
            <a:extLst>
              <a:ext uri="{FF2B5EF4-FFF2-40B4-BE49-F238E27FC236}">
                <a16:creationId xmlns:a16="http://schemas.microsoft.com/office/drawing/2014/main" id="{87C58D8B-B4BE-4D8D-97C4-24C9297A3989}"/>
              </a:ext>
            </a:extLst>
          </p:cNvPr>
          <p:cNvSpPr>
            <a:spLocks noGrp="1"/>
          </p:cNvSpPr>
          <p:nvPr>
            <p:ph type="body" sz="quarter" idx="132"/>
          </p:nvPr>
        </p:nvSpPr>
        <p:spPr/>
        <p:txBody>
          <a:bodyPr/>
          <a:lstStyle/>
          <a:p>
            <a:r>
              <a:rPr lang="en-US" dirty="0"/>
              <a:t>First Name</a:t>
            </a:r>
          </a:p>
        </p:txBody>
      </p:sp>
      <p:sp>
        <p:nvSpPr>
          <p:cNvPr id="161" name="Text Placeholder 160">
            <a:extLst>
              <a:ext uri="{FF2B5EF4-FFF2-40B4-BE49-F238E27FC236}">
                <a16:creationId xmlns:a16="http://schemas.microsoft.com/office/drawing/2014/main" id="{A96EB3E9-5D7F-420F-876A-B34D984188D3}"/>
              </a:ext>
            </a:extLst>
          </p:cNvPr>
          <p:cNvSpPr>
            <a:spLocks noGrp="1"/>
          </p:cNvSpPr>
          <p:nvPr>
            <p:ph type="body" sz="quarter" idx="133"/>
          </p:nvPr>
        </p:nvSpPr>
        <p:spPr/>
        <p:txBody>
          <a:bodyPr/>
          <a:lstStyle/>
          <a:p>
            <a:r>
              <a:rPr lang="en-US" dirty="0"/>
              <a:t>Last Name</a:t>
            </a:r>
          </a:p>
        </p:txBody>
      </p:sp>
      <p:sp>
        <p:nvSpPr>
          <p:cNvPr id="162" name="Text Placeholder 161">
            <a:extLst>
              <a:ext uri="{FF2B5EF4-FFF2-40B4-BE49-F238E27FC236}">
                <a16:creationId xmlns:a16="http://schemas.microsoft.com/office/drawing/2014/main" id="{34E018AE-7341-4484-8063-60D305A10B79}"/>
              </a:ext>
            </a:extLst>
          </p:cNvPr>
          <p:cNvSpPr>
            <a:spLocks noGrp="1"/>
          </p:cNvSpPr>
          <p:nvPr>
            <p:ph type="body" sz="quarter" idx="134"/>
          </p:nvPr>
        </p:nvSpPr>
        <p:spPr/>
        <p:txBody>
          <a:bodyPr/>
          <a:lstStyle/>
          <a:p>
            <a:r>
              <a:rPr lang="en-US" dirty="0"/>
              <a:t>First Name</a:t>
            </a:r>
          </a:p>
        </p:txBody>
      </p:sp>
      <p:sp>
        <p:nvSpPr>
          <p:cNvPr id="163" name="Text Placeholder 162">
            <a:extLst>
              <a:ext uri="{FF2B5EF4-FFF2-40B4-BE49-F238E27FC236}">
                <a16:creationId xmlns:a16="http://schemas.microsoft.com/office/drawing/2014/main" id="{C88CDF77-3C0D-47FA-A06B-70B13811644F}"/>
              </a:ext>
            </a:extLst>
          </p:cNvPr>
          <p:cNvSpPr>
            <a:spLocks noGrp="1"/>
          </p:cNvSpPr>
          <p:nvPr>
            <p:ph type="body" sz="quarter" idx="135"/>
          </p:nvPr>
        </p:nvSpPr>
        <p:spPr/>
        <p:txBody>
          <a:bodyPr/>
          <a:lstStyle/>
          <a:p>
            <a:r>
              <a:rPr lang="en-US" dirty="0"/>
              <a:t>Last Name</a:t>
            </a:r>
          </a:p>
        </p:txBody>
      </p:sp>
      <p:sp>
        <p:nvSpPr>
          <p:cNvPr id="164" name="Text Placeholder 163">
            <a:extLst>
              <a:ext uri="{FF2B5EF4-FFF2-40B4-BE49-F238E27FC236}">
                <a16:creationId xmlns:a16="http://schemas.microsoft.com/office/drawing/2014/main" id="{BBAE82FE-1949-429D-9516-56028025B836}"/>
              </a:ext>
            </a:extLst>
          </p:cNvPr>
          <p:cNvSpPr>
            <a:spLocks noGrp="1"/>
          </p:cNvSpPr>
          <p:nvPr>
            <p:ph type="body" sz="quarter" idx="136"/>
          </p:nvPr>
        </p:nvSpPr>
        <p:spPr/>
        <p:txBody>
          <a:bodyPr/>
          <a:lstStyle/>
          <a:p>
            <a:r>
              <a:rPr lang="en-US" dirty="0"/>
              <a:t>First Name</a:t>
            </a:r>
          </a:p>
        </p:txBody>
      </p:sp>
      <p:sp>
        <p:nvSpPr>
          <p:cNvPr id="165" name="Text Placeholder 164">
            <a:extLst>
              <a:ext uri="{FF2B5EF4-FFF2-40B4-BE49-F238E27FC236}">
                <a16:creationId xmlns:a16="http://schemas.microsoft.com/office/drawing/2014/main" id="{7742B286-9507-4CA0-9706-C90C9D52261A}"/>
              </a:ext>
            </a:extLst>
          </p:cNvPr>
          <p:cNvSpPr>
            <a:spLocks noGrp="1"/>
          </p:cNvSpPr>
          <p:nvPr>
            <p:ph type="body" sz="quarter" idx="137"/>
          </p:nvPr>
        </p:nvSpPr>
        <p:spPr/>
        <p:txBody>
          <a:bodyPr/>
          <a:lstStyle/>
          <a:p>
            <a:r>
              <a:rPr lang="en-US" dirty="0"/>
              <a:t>Last Name</a:t>
            </a:r>
          </a:p>
        </p:txBody>
      </p:sp>
      <p:sp>
        <p:nvSpPr>
          <p:cNvPr id="166" name="Text Placeholder 165">
            <a:extLst>
              <a:ext uri="{FF2B5EF4-FFF2-40B4-BE49-F238E27FC236}">
                <a16:creationId xmlns:a16="http://schemas.microsoft.com/office/drawing/2014/main" id="{BC7266B0-0FE0-4A43-B977-C143DDA2688F}"/>
              </a:ext>
            </a:extLst>
          </p:cNvPr>
          <p:cNvSpPr>
            <a:spLocks noGrp="1"/>
          </p:cNvSpPr>
          <p:nvPr>
            <p:ph type="body" sz="quarter" idx="138"/>
          </p:nvPr>
        </p:nvSpPr>
        <p:spPr/>
        <p:txBody>
          <a:bodyPr/>
          <a:lstStyle/>
          <a:p>
            <a:r>
              <a:rPr lang="en-US" dirty="0"/>
              <a:t>Great</a:t>
            </a:r>
          </a:p>
        </p:txBody>
      </p:sp>
      <p:sp>
        <p:nvSpPr>
          <p:cNvPr id="167" name="Text Placeholder 166">
            <a:extLst>
              <a:ext uri="{FF2B5EF4-FFF2-40B4-BE49-F238E27FC236}">
                <a16:creationId xmlns:a16="http://schemas.microsoft.com/office/drawing/2014/main" id="{23DC679D-0D1F-45EF-85CF-AE62709C0F7B}"/>
              </a:ext>
            </a:extLst>
          </p:cNvPr>
          <p:cNvSpPr>
            <a:spLocks noGrp="1"/>
          </p:cNvSpPr>
          <p:nvPr>
            <p:ph type="body" sz="quarter" idx="139"/>
          </p:nvPr>
        </p:nvSpPr>
        <p:spPr/>
        <p:txBody>
          <a:bodyPr/>
          <a:lstStyle/>
          <a:p>
            <a:r>
              <a:rPr lang="en-US" dirty="0"/>
              <a:t>Grand 1</a:t>
            </a:r>
          </a:p>
        </p:txBody>
      </p:sp>
      <p:sp>
        <p:nvSpPr>
          <p:cNvPr id="168" name="Text Placeholder 167">
            <a:extLst>
              <a:ext uri="{FF2B5EF4-FFF2-40B4-BE49-F238E27FC236}">
                <a16:creationId xmlns:a16="http://schemas.microsoft.com/office/drawing/2014/main" id="{F8C44FCA-1725-4582-92BA-8F27C7B49B01}"/>
              </a:ext>
            </a:extLst>
          </p:cNvPr>
          <p:cNvSpPr>
            <a:spLocks noGrp="1"/>
          </p:cNvSpPr>
          <p:nvPr>
            <p:ph type="body" sz="quarter" idx="140"/>
          </p:nvPr>
        </p:nvSpPr>
        <p:spPr/>
        <p:txBody>
          <a:bodyPr/>
          <a:lstStyle/>
          <a:p>
            <a:r>
              <a:rPr lang="en-US" dirty="0"/>
              <a:t>Great</a:t>
            </a:r>
          </a:p>
        </p:txBody>
      </p:sp>
      <p:sp>
        <p:nvSpPr>
          <p:cNvPr id="169" name="Text Placeholder 168">
            <a:extLst>
              <a:ext uri="{FF2B5EF4-FFF2-40B4-BE49-F238E27FC236}">
                <a16:creationId xmlns:a16="http://schemas.microsoft.com/office/drawing/2014/main" id="{3B82CB09-F295-4648-813B-203A2610C6E4}"/>
              </a:ext>
            </a:extLst>
          </p:cNvPr>
          <p:cNvSpPr>
            <a:spLocks noGrp="1"/>
          </p:cNvSpPr>
          <p:nvPr>
            <p:ph type="body" sz="quarter" idx="141"/>
          </p:nvPr>
        </p:nvSpPr>
        <p:spPr/>
        <p:txBody>
          <a:bodyPr/>
          <a:lstStyle/>
          <a:p>
            <a:r>
              <a:rPr lang="en-US" dirty="0"/>
              <a:t>Grand 2</a:t>
            </a:r>
          </a:p>
        </p:txBody>
      </p:sp>
      <p:sp>
        <p:nvSpPr>
          <p:cNvPr id="170" name="Text Placeholder 169">
            <a:extLst>
              <a:ext uri="{FF2B5EF4-FFF2-40B4-BE49-F238E27FC236}">
                <a16:creationId xmlns:a16="http://schemas.microsoft.com/office/drawing/2014/main" id="{036D3837-DA93-411A-8CAA-C902765CED68}"/>
              </a:ext>
            </a:extLst>
          </p:cNvPr>
          <p:cNvSpPr>
            <a:spLocks noGrp="1"/>
          </p:cNvSpPr>
          <p:nvPr>
            <p:ph type="body" sz="quarter" idx="142"/>
          </p:nvPr>
        </p:nvSpPr>
        <p:spPr/>
        <p:txBody>
          <a:bodyPr/>
          <a:lstStyle/>
          <a:p>
            <a:r>
              <a:rPr lang="en-US" dirty="0"/>
              <a:t>Great</a:t>
            </a:r>
          </a:p>
        </p:txBody>
      </p:sp>
      <p:sp>
        <p:nvSpPr>
          <p:cNvPr id="171" name="Text Placeholder 170">
            <a:extLst>
              <a:ext uri="{FF2B5EF4-FFF2-40B4-BE49-F238E27FC236}">
                <a16:creationId xmlns:a16="http://schemas.microsoft.com/office/drawing/2014/main" id="{4CE7CE99-05E4-4162-AEF8-A74C02AD4F0D}"/>
              </a:ext>
            </a:extLst>
          </p:cNvPr>
          <p:cNvSpPr>
            <a:spLocks noGrp="1"/>
          </p:cNvSpPr>
          <p:nvPr>
            <p:ph type="body" sz="quarter" idx="143"/>
          </p:nvPr>
        </p:nvSpPr>
        <p:spPr/>
        <p:txBody>
          <a:bodyPr/>
          <a:lstStyle/>
          <a:p>
            <a:r>
              <a:rPr lang="en-US" dirty="0"/>
              <a:t>Grand 3</a:t>
            </a:r>
          </a:p>
        </p:txBody>
      </p:sp>
      <p:sp>
        <p:nvSpPr>
          <p:cNvPr id="172" name="Text Placeholder 171">
            <a:extLst>
              <a:ext uri="{FF2B5EF4-FFF2-40B4-BE49-F238E27FC236}">
                <a16:creationId xmlns:a16="http://schemas.microsoft.com/office/drawing/2014/main" id="{A34FCD6E-89F5-4ABC-BE9C-EB9F2836E08F}"/>
              </a:ext>
            </a:extLst>
          </p:cNvPr>
          <p:cNvSpPr>
            <a:spLocks noGrp="1"/>
          </p:cNvSpPr>
          <p:nvPr>
            <p:ph type="body" sz="quarter" idx="144"/>
          </p:nvPr>
        </p:nvSpPr>
        <p:spPr/>
        <p:txBody>
          <a:bodyPr/>
          <a:lstStyle/>
          <a:p>
            <a:r>
              <a:rPr lang="en-US" dirty="0"/>
              <a:t>Great</a:t>
            </a:r>
          </a:p>
        </p:txBody>
      </p:sp>
      <p:sp>
        <p:nvSpPr>
          <p:cNvPr id="173" name="Text Placeholder 172">
            <a:extLst>
              <a:ext uri="{FF2B5EF4-FFF2-40B4-BE49-F238E27FC236}">
                <a16:creationId xmlns:a16="http://schemas.microsoft.com/office/drawing/2014/main" id="{F225DBBC-FAFB-4EF1-809F-C4D87FC4DD6B}"/>
              </a:ext>
            </a:extLst>
          </p:cNvPr>
          <p:cNvSpPr>
            <a:spLocks noGrp="1"/>
          </p:cNvSpPr>
          <p:nvPr>
            <p:ph type="body" sz="quarter" idx="145"/>
          </p:nvPr>
        </p:nvSpPr>
        <p:spPr/>
        <p:txBody>
          <a:bodyPr/>
          <a:lstStyle/>
          <a:p>
            <a:r>
              <a:rPr lang="en-US" dirty="0"/>
              <a:t>Grand 4</a:t>
            </a:r>
          </a:p>
        </p:txBody>
      </p:sp>
      <p:sp>
        <p:nvSpPr>
          <p:cNvPr id="174" name="Text Placeholder 173">
            <a:extLst>
              <a:ext uri="{FF2B5EF4-FFF2-40B4-BE49-F238E27FC236}">
                <a16:creationId xmlns:a16="http://schemas.microsoft.com/office/drawing/2014/main" id="{0571B9FF-7014-4F86-B6E0-2302A3421CFF}"/>
              </a:ext>
            </a:extLst>
          </p:cNvPr>
          <p:cNvSpPr>
            <a:spLocks noGrp="1"/>
          </p:cNvSpPr>
          <p:nvPr>
            <p:ph type="body" sz="quarter" idx="146"/>
          </p:nvPr>
        </p:nvSpPr>
        <p:spPr/>
        <p:txBody>
          <a:bodyPr/>
          <a:lstStyle/>
          <a:p>
            <a:r>
              <a:rPr lang="en-US" dirty="0"/>
              <a:t>Paternal</a:t>
            </a:r>
          </a:p>
        </p:txBody>
      </p:sp>
      <p:sp>
        <p:nvSpPr>
          <p:cNvPr id="175" name="Text Placeholder 174">
            <a:extLst>
              <a:ext uri="{FF2B5EF4-FFF2-40B4-BE49-F238E27FC236}">
                <a16:creationId xmlns:a16="http://schemas.microsoft.com/office/drawing/2014/main" id="{3AB86564-39D4-4C86-A2D4-7750E4535133}"/>
              </a:ext>
            </a:extLst>
          </p:cNvPr>
          <p:cNvSpPr>
            <a:spLocks noGrp="1"/>
          </p:cNvSpPr>
          <p:nvPr>
            <p:ph type="body" sz="quarter" idx="147"/>
          </p:nvPr>
        </p:nvSpPr>
        <p:spPr>
          <a:xfrm>
            <a:off x="5069332" y="4476044"/>
            <a:ext cx="1097280" cy="168474"/>
          </a:xfrm>
        </p:spPr>
        <p:txBody>
          <a:bodyPr/>
          <a:lstStyle/>
          <a:p>
            <a:r>
              <a:rPr lang="en-US" dirty="0"/>
              <a:t>Grandmother</a:t>
            </a:r>
          </a:p>
        </p:txBody>
      </p:sp>
      <p:sp>
        <p:nvSpPr>
          <p:cNvPr id="176" name="Text Placeholder 175">
            <a:extLst>
              <a:ext uri="{FF2B5EF4-FFF2-40B4-BE49-F238E27FC236}">
                <a16:creationId xmlns:a16="http://schemas.microsoft.com/office/drawing/2014/main" id="{2BCCC529-089C-4E6D-B8F6-CF9325C9F47F}"/>
              </a:ext>
            </a:extLst>
          </p:cNvPr>
          <p:cNvSpPr>
            <a:spLocks noGrp="1"/>
          </p:cNvSpPr>
          <p:nvPr>
            <p:ph type="body" sz="quarter" idx="148"/>
          </p:nvPr>
        </p:nvSpPr>
        <p:spPr/>
        <p:txBody>
          <a:bodyPr/>
          <a:lstStyle/>
          <a:p>
            <a:r>
              <a:rPr lang="en-US" dirty="0"/>
              <a:t>Paternal</a:t>
            </a:r>
          </a:p>
        </p:txBody>
      </p:sp>
      <p:sp>
        <p:nvSpPr>
          <p:cNvPr id="177" name="Text Placeholder 176">
            <a:extLst>
              <a:ext uri="{FF2B5EF4-FFF2-40B4-BE49-F238E27FC236}">
                <a16:creationId xmlns:a16="http://schemas.microsoft.com/office/drawing/2014/main" id="{FE1AE0A8-9062-43CF-B802-5F4E74A3C360}"/>
              </a:ext>
            </a:extLst>
          </p:cNvPr>
          <p:cNvSpPr>
            <a:spLocks noGrp="1"/>
          </p:cNvSpPr>
          <p:nvPr>
            <p:ph type="body" sz="quarter" idx="149"/>
          </p:nvPr>
        </p:nvSpPr>
        <p:spPr/>
        <p:txBody>
          <a:bodyPr/>
          <a:lstStyle/>
          <a:p>
            <a:r>
              <a:rPr lang="en-US" dirty="0"/>
              <a:t>Grandfather</a:t>
            </a:r>
          </a:p>
        </p:txBody>
      </p:sp>
      <p:sp>
        <p:nvSpPr>
          <p:cNvPr id="178" name="Text Placeholder 177">
            <a:extLst>
              <a:ext uri="{FF2B5EF4-FFF2-40B4-BE49-F238E27FC236}">
                <a16:creationId xmlns:a16="http://schemas.microsoft.com/office/drawing/2014/main" id="{0E89AF58-77F5-4A80-8AC7-EC8D2294CF11}"/>
              </a:ext>
            </a:extLst>
          </p:cNvPr>
          <p:cNvSpPr>
            <a:spLocks noGrp="1"/>
          </p:cNvSpPr>
          <p:nvPr>
            <p:ph type="body" sz="quarter" idx="150"/>
          </p:nvPr>
        </p:nvSpPr>
        <p:spPr/>
        <p:txBody>
          <a:bodyPr/>
          <a:lstStyle/>
          <a:p>
            <a:r>
              <a:rPr lang="en-US" dirty="0"/>
              <a:t>Father</a:t>
            </a:r>
          </a:p>
        </p:txBody>
      </p:sp>
      <p:sp>
        <p:nvSpPr>
          <p:cNvPr id="180" name="Text Placeholder 179">
            <a:extLst>
              <a:ext uri="{FF2B5EF4-FFF2-40B4-BE49-F238E27FC236}">
                <a16:creationId xmlns:a16="http://schemas.microsoft.com/office/drawing/2014/main" id="{953158B6-DFC8-4709-BBE1-4D7D77086D93}"/>
              </a:ext>
            </a:extLst>
          </p:cNvPr>
          <p:cNvSpPr>
            <a:spLocks noGrp="1"/>
          </p:cNvSpPr>
          <p:nvPr>
            <p:ph type="body" sz="quarter" idx="152"/>
          </p:nvPr>
        </p:nvSpPr>
        <p:spPr/>
        <p:txBody>
          <a:bodyPr/>
          <a:lstStyle/>
          <a:p>
            <a:r>
              <a:rPr lang="en-US" dirty="0"/>
              <a:t>Me</a:t>
            </a:r>
          </a:p>
        </p:txBody>
      </p:sp>
      <p:pic>
        <p:nvPicPr>
          <p:cNvPr id="227" name="Picture Placeholder 226" descr="A woman photo">
            <a:extLst>
              <a:ext uri="{FF2B5EF4-FFF2-40B4-BE49-F238E27FC236}">
                <a16:creationId xmlns:a16="http://schemas.microsoft.com/office/drawing/2014/main" id="{2C10EB58-2A42-4BE1-A54E-ABAE4CC59732}"/>
              </a:ext>
            </a:extLst>
          </p:cNvPr>
          <p:cNvPicPr>
            <a:picLocks noGrp="1" noChangeAspect="1"/>
          </p:cNvPicPr>
          <p:nvPr>
            <p:ph type="pic" sz="quarter" idx="71"/>
          </p:nvPr>
        </p:nvPicPr>
        <p:blipFill>
          <a:blip r:embed="rId23">
            <a:extLst>
              <a:ext uri="{28A0092B-C50C-407E-A947-70E740481C1C}">
                <a14:useLocalDpi xmlns:a14="http://schemas.microsoft.com/office/drawing/2010/main" val="0"/>
              </a:ext>
            </a:extLst>
          </a:blip>
          <a:srcRect/>
          <a:stretch>
            <a:fillRect/>
          </a:stretch>
        </p:blipFill>
        <p:spPr/>
      </p:pic>
      <p:pic>
        <p:nvPicPr>
          <p:cNvPr id="30" name="Picture Placeholder 29" descr="A woman photo">
            <a:extLst>
              <a:ext uri="{FF2B5EF4-FFF2-40B4-BE49-F238E27FC236}">
                <a16:creationId xmlns:a16="http://schemas.microsoft.com/office/drawing/2014/main" id="{09D6E740-F69C-4E0B-9FF9-481A4223EAF0}"/>
              </a:ext>
            </a:extLst>
          </p:cNvPr>
          <p:cNvPicPr>
            <a:picLocks noGrp="1" noChangeAspect="1"/>
          </p:cNvPicPr>
          <p:nvPr>
            <p:ph type="pic" sz="quarter" idx="154"/>
          </p:nvPr>
        </p:nvPicPr>
        <p:blipFill>
          <a:blip r:embed="rId24">
            <a:extLst>
              <a:ext uri="{28A0092B-C50C-407E-A947-70E740481C1C}">
                <a14:useLocalDpi xmlns:a14="http://schemas.microsoft.com/office/drawing/2010/main" val="0"/>
              </a:ext>
            </a:extLst>
          </a:blip>
          <a:srcRect/>
          <a:stretch>
            <a:fillRect/>
          </a:stretch>
        </p:blipFill>
        <p:spPr/>
      </p:pic>
      <p:pic>
        <p:nvPicPr>
          <p:cNvPr id="13" name="Picture Placeholder 12" descr="A woman photo">
            <a:extLst>
              <a:ext uri="{FF2B5EF4-FFF2-40B4-BE49-F238E27FC236}">
                <a16:creationId xmlns:a16="http://schemas.microsoft.com/office/drawing/2014/main" id="{6F259453-54CF-4AEF-B401-0E7666AF47C0}"/>
              </a:ext>
            </a:extLst>
          </p:cNvPr>
          <p:cNvPicPr>
            <a:picLocks noGrp="1" noChangeAspect="1"/>
          </p:cNvPicPr>
          <p:nvPr>
            <p:ph type="pic" sz="quarter" idx="155"/>
          </p:nvPr>
        </p:nvPicPr>
        <p:blipFill>
          <a:blip r:embed="rId25">
            <a:extLst>
              <a:ext uri="{28A0092B-C50C-407E-A947-70E740481C1C}">
                <a14:useLocalDpi xmlns:a14="http://schemas.microsoft.com/office/drawing/2010/main" val="0"/>
              </a:ext>
            </a:extLst>
          </a:blip>
          <a:srcRect/>
          <a:stretch>
            <a:fillRect/>
          </a:stretch>
        </p:blipFill>
        <p:spPr/>
      </p:pic>
      <p:pic>
        <p:nvPicPr>
          <p:cNvPr id="109" name="Picture Placeholder 108" descr="A woman photo">
            <a:extLst>
              <a:ext uri="{FF2B5EF4-FFF2-40B4-BE49-F238E27FC236}">
                <a16:creationId xmlns:a16="http://schemas.microsoft.com/office/drawing/2014/main" id="{DD47AA4E-1396-4E4D-A391-23C7AEB34850}"/>
              </a:ext>
            </a:extLst>
          </p:cNvPr>
          <p:cNvPicPr>
            <a:picLocks noGrp="1" noChangeAspect="1"/>
          </p:cNvPicPr>
          <p:nvPr>
            <p:ph type="pic" sz="quarter" idx="156"/>
          </p:nvPr>
        </p:nvPicPr>
        <p:blipFill rotWithShape="1">
          <a:blip r:embed="rId26">
            <a:extLst>
              <a:ext uri="{28A0092B-C50C-407E-A947-70E740481C1C}">
                <a14:useLocalDpi xmlns:a14="http://schemas.microsoft.com/office/drawing/2010/main" val="0"/>
              </a:ext>
            </a:extLst>
          </a:blip>
          <a:srcRect/>
          <a:stretch/>
        </p:blipFill>
        <p:spPr/>
      </p:pic>
      <p:pic>
        <p:nvPicPr>
          <p:cNvPr id="267" name="Picture Placeholder 266" descr="A woman photo">
            <a:extLst>
              <a:ext uri="{FF2B5EF4-FFF2-40B4-BE49-F238E27FC236}">
                <a16:creationId xmlns:a16="http://schemas.microsoft.com/office/drawing/2014/main" id="{8E6B3E85-64E5-439A-B056-86B6D55064CB}"/>
              </a:ext>
            </a:extLst>
          </p:cNvPr>
          <p:cNvPicPr>
            <a:picLocks noGrp="1" noChangeAspect="1"/>
          </p:cNvPicPr>
          <p:nvPr>
            <p:ph type="pic" sz="quarter" idx="157"/>
          </p:nvPr>
        </p:nvPicPr>
        <p:blipFill>
          <a:blip r:embed="rId27">
            <a:extLst>
              <a:ext uri="{28A0092B-C50C-407E-A947-70E740481C1C}">
                <a14:useLocalDpi xmlns:a14="http://schemas.microsoft.com/office/drawing/2010/main" val="0"/>
              </a:ext>
            </a:extLst>
          </a:blip>
          <a:srcRect/>
          <a:stretch>
            <a:fillRect/>
          </a:stretch>
        </p:blipFill>
        <p:spPr/>
      </p:pic>
      <p:pic>
        <p:nvPicPr>
          <p:cNvPr id="262" name="Picture Placeholder 261" descr="A woman photo">
            <a:extLst>
              <a:ext uri="{FF2B5EF4-FFF2-40B4-BE49-F238E27FC236}">
                <a16:creationId xmlns:a16="http://schemas.microsoft.com/office/drawing/2014/main" id="{EF4BE32F-E0B0-48D4-90BF-BF34466940AD}"/>
              </a:ext>
            </a:extLst>
          </p:cNvPr>
          <p:cNvPicPr>
            <a:picLocks noGrp="1" noChangeAspect="1"/>
          </p:cNvPicPr>
          <p:nvPr>
            <p:ph type="pic" sz="quarter" idx="158"/>
          </p:nvPr>
        </p:nvPicPr>
        <p:blipFill>
          <a:blip r:embed="rId28">
            <a:extLst>
              <a:ext uri="{28A0092B-C50C-407E-A947-70E740481C1C}">
                <a14:useLocalDpi xmlns:a14="http://schemas.microsoft.com/office/drawing/2010/main" val="0"/>
              </a:ext>
            </a:extLst>
          </a:blip>
          <a:srcRect/>
          <a:stretch>
            <a:fillRect/>
          </a:stretch>
        </p:blipFill>
        <p:spPr/>
      </p:pic>
      <p:pic>
        <p:nvPicPr>
          <p:cNvPr id="259" name="Picture Placeholder 258" descr="A woman photo">
            <a:extLst>
              <a:ext uri="{FF2B5EF4-FFF2-40B4-BE49-F238E27FC236}">
                <a16:creationId xmlns:a16="http://schemas.microsoft.com/office/drawing/2014/main" id="{F4F24834-1E26-4BC6-9179-B046F7C71AAA}"/>
              </a:ext>
            </a:extLst>
          </p:cNvPr>
          <p:cNvPicPr>
            <a:picLocks noGrp="1" noChangeAspect="1"/>
          </p:cNvPicPr>
          <p:nvPr>
            <p:ph type="pic" sz="quarter" idx="159"/>
          </p:nvPr>
        </p:nvPicPr>
        <p:blipFill>
          <a:blip r:embed="rId29">
            <a:extLst>
              <a:ext uri="{28A0092B-C50C-407E-A947-70E740481C1C}">
                <a14:useLocalDpi xmlns:a14="http://schemas.microsoft.com/office/drawing/2010/main" val="0"/>
              </a:ext>
            </a:extLst>
          </a:blip>
          <a:srcRect/>
          <a:stretch>
            <a:fillRect/>
          </a:stretch>
        </p:blipFill>
        <p:spPr/>
      </p:pic>
      <p:pic>
        <p:nvPicPr>
          <p:cNvPr id="265" name="Picture Placeholder 264" descr="A woman photo">
            <a:extLst>
              <a:ext uri="{FF2B5EF4-FFF2-40B4-BE49-F238E27FC236}">
                <a16:creationId xmlns:a16="http://schemas.microsoft.com/office/drawing/2014/main" id="{C5868A6F-9CA8-439E-BC15-45C2A82D381B}"/>
              </a:ext>
            </a:extLst>
          </p:cNvPr>
          <p:cNvPicPr>
            <a:picLocks noGrp="1" noChangeAspect="1"/>
          </p:cNvPicPr>
          <p:nvPr>
            <p:ph type="pic" sz="quarter" idx="160"/>
          </p:nvPr>
        </p:nvPicPr>
        <p:blipFill>
          <a:blip r:embed="rId30">
            <a:extLst>
              <a:ext uri="{28A0092B-C50C-407E-A947-70E740481C1C}">
                <a14:useLocalDpi xmlns:a14="http://schemas.microsoft.com/office/drawing/2010/main" val="0"/>
              </a:ext>
            </a:extLst>
          </a:blip>
          <a:srcRect/>
          <a:stretch>
            <a:fillRect/>
          </a:stretch>
        </p:blipFill>
        <p:spPr/>
      </p:pic>
      <p:pic>
        <p:nvPicPr>
          <p:cNvPr id="229" name="Picture Placeholder 228" descr="A man photo">
            <a:extLst>
              <a:ext uri="{FF2B5EF4-FFF2-40B4-BE49-F238E27FC236}">
                <a16:creationId xmlns:a16="http://schemas.microsoft.com/office/drawing/2014/main" id="{88D6455F-5310-4E7B-8219-443BDD82A66F}"/>
              </a:ext>
            </a:extLst>
          </p:cNvPr>
          <p:cNvPicPr>
            <a:picLocks noGrp="1" noChangeAspect="1"/>
          </p:cNvPicPr>
          <p:nvPr>
            <p:ph type="pic" sz="quarter" idx="72"/>
          </p:nvPr>
        </p:nvPicPr>
        <p:blipFill>
          <a:blip r:embed="rId31">
            <a:extLst>
              <a:ext uri="{28A0092B-C50C-407E-A947-70E740481C1C}">
                <a14:useLocalDpi xmlns:a14="http://schemas.microsoft.com/office/drawing/2010/main" val="0"/>
              </a:ext>
            </a:extLst>
          </a:blip>
          <a:srcRect/>
          <a:stretch>
            <a:fillRect/>
          </a:stretch>
        </p:blipFill>
        <p:spPr/>
      </p:pic>
      <p:pic>
        <p:nvPicPr>
          <p:cNvPr id="54" name="Picture Placeholder 53" descr="A man photo">
            <a:extLst>
              <a:ext uri="{FF2B5EF4-FFF2-40B4-BE49-F238E27FC236}">
                <a16:creationId xmlns:a16="http://schemas.microsoft.com/office/drawing/2014/main" id="{E7362FF2-75C9-423E-A720-0234D864728C}"/>
              </a:ext>
            </a:extLst>
          </p:cNvPr>
          <p:cNvPicPr>
            <a:picLocks noGrp="1" noChangeAspect="1"/>
          </p:cNvPicPr>
          <p:nvPr>
            <p:ph type="pic" sz="quarter" idx="87"/>
          </p:nvPr>
        </p:nvPicPr>
        <p:blipFill>
          <a:blip r:embed="rId32">
            <a:extLst>
              <a:ext uri="{28A0092B-C50C-407E-A947-70E740481C1C}">
                <a14:useLocalDpi xmlns:a14="http://schemas.microsoft.com/office/drawing/2010/main" val="0"/>
              </a:ext>
            </a:extLst>
          </a:blip>
          <a:srcRect/>
          <a:stretch>
            <a:fillRect/>
          </a:stretch>
        </p:blipFill>
        <p:spPr/>
      </p:pic>
      <p:sp>
        <p:nvSpPr>
          <p:cNvPr id="94" name="Text Placeholder 52">
            <a:extLst>
              <a:ext uri="{FF2B5EF4-FFF2-40B4-BE49-F238E27FC236}">
                <a16:creationId xmlns:a16="http://schemas.microsoft.com/office/drawing/2014/main" id="{97DC2FB7-04F4-422E-96AB-6736B755FF74}"/>
              </a:ext>
            </a:extLst>
          </p:cNvPr>
          <p:cNvSpPr txBox="1">
            <a:spLocks/>
          </p:cNvSpPr>
          <p:nvPr/>
        </p:nvSpPr>
        <p:spPr>
          <a:xfrm>
            <a:off x="1280196" y="3114948"/>
            <a:ext cx="2172685" cy="83380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450" b="1" kern="1200">
                <a:solidFill>
                  <a:schemeClr val="tx1">
                    <a:lumMod val="65000"/>
                    <a:lumOff val="3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60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4800" dirty="0"/>
              <a:t>THE</a:t>
            </a:r>
          </a:p>
        </p:txBody>
      </p:sp>
    </p:spTree>
    <p:extLst>
      <p:ext uri="{BB962C8B-B14F-4D97-AF65-F5344CB8AC3E}">
        <p14:creationId xmlns:p14="http://schemas.microsoft.com/office/powerpoint/2010/main" val="2480264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3" y="-100727"/>
            <a:ext cx="9412605" cy="705945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37DD43E-B551-4528-A04D-F212231709B5}"/>
              </a:ext>
            </a:extLst>
          </p:cNvPr>
          <p:cNvSpPr>
            <a:spLocks noGrp="1"/>
          </p:cNvSpPr>
          <p:nvPr>
            <p:ph type="ctrTitle"/>
          </p:nvPr>
        </p:nvSpPr>
        <p:spPr>
          <a:xfrm>
            <a:off x="760228" y="366823"/>
            <a:ext cx="7533167" cy="3298087"/>
          </a:xfrm>
        </p:spPr>
        <p:txBody>
          <a:bodyPr anchor="ctr">
            <a:normAutofit/>
          </a:bodyPr>
          <a:lstStyle/>
          <a:p>
            <a:pPr algn="ctr">
              <a:lnSpc>
                <a:spcPct val="95000"/>
              </a:lnSpc>
            </a:pPr>
            <a:r>
              <a:rPr lang="en-US" sz="3600" dirty="0">
                <a:solidFill>
                  <a:srgbClr val="FF0000"/>
                </a:solidFill>
                <a:latin typeface="+mn-lt"/>
              </a:rPr>
              <a:t>A moment of silence to reflect on our common “Slusher” bonds, our roots, ancestors, descendants, children, pets and simply,  our gratefulness in these times keeps us together in spirit.</a:t>
            </a:r>
          </a:p>
        </p:txBody>
      </p:sp>
      <p:sp>
        <p:nvSpPr>
          <p:cNvPr id="5" name="Subtitle 2">
            <a:extLst>
              <a:ext uri="{FF2B5EF4-FFF2-40B4-BE49-F238E27FC236}">
                <a16:creationId xmlns:a16="http://schemas.microsoft.com/office/drawing/2014/main" id="{1FC31402-12AE-4CB7-8F78-9B5356F4C645}"/>
              </a:ext>
            </a:extLst>
          </p:cNvPr>
          <p:cNvSpPr>
            <a:spLocks noGrp="1"/>
          </p:cNvSpPr>
          <p:nvPr>
            <p:ph type="subTitle" idx="1"/>
          </p:nvPr>
        </p:nvSpPr>
        <p:spPr>
          <a:xfrm>
            <a:off x="473148" y="3718930"/>
            <a:ext cx="8805153" cy="926103"/>
          </a:xfrm>
        </p:spPr>
        <p:txBody>
          <a:bodyPr>
            <a:noAutofit/>
          </a:bodyPr>
          <a:lstStyle/>
          <a:p>
            <a:pPr algn="ctr">
              <a:lnSpc>
                <a:spcPct val="120000"/>
              </a:lnSpc>
            </a:pPr>
            <a:r>
              <a:rPr lang="en-US" sz="3200" dirty="0">
                <a:solidFill>
                  <a:srgbClr val="FF0000"/>
                </a:solidFill>
              </a:rPr>
              <a:t>Our faith in God, Our Father, Our Rock of Ages, watch over “us”, today, as you did in the past, carry us through, till tomorrow, like a leaf</a:t>
            </a:r>
            <a:r>
              <a:rPr lang="en-US" sz="3200">
                <a:solidFill>
                  <a:srgbClr val="FF0000"/>
                </a:solidFill>
              </a:rPr>
              <a:t>, </a:t>
            </a:r>
          </a:p>
          <a:p>
            <a:pPr algn="ctr">
              <a:lnSpc>
                <a:spcPct val="120000"/>
              </a:lnSpc>
            </a:pPr>
            <a:r>
              <a:rPr lang="en-US" sz="3200">
                <a:solidFill>
                  <a:srgbClr val="FF0000"/>
                </a:solidFill>
              </a:rPr>
              <a:t>floating </a:t>
            </a:r>
            <a:r>
              <a:rPr lang="en-US" sz="3200" dirty="0">
                <a:solidFill>
                  <a:srgbClr val="FF0000"/>
                </a:solidFill>
              </a:rPr>
              <a:t>on a </a:t>
            </a:r>
            <a:r>
              <a:rPr lang="en-US" sz="3200">
                <a:solidFill>
                  <a:srgbClr val="FF0000"/>
                </a:solidFill>
              </a:rPr>
              <a:t>river.</a:t>
            </a:r>
            <a:endParaRPr lang="en-US" sz="3200" dirty="0">
              <a:solidFill>
                <a:srgbClr val="FF0000"/>
              </a:solidFill>
            </a:endParaRPr>
          </a:p>
        </p:txBody>
      </p:sp>
    </p:spTree>
    <p:extLst>
      <p:ext uri="{BB962C8B-B14F-4D97-AF65-F5344CB8AC3E}">
        <p14:creationId xmlns:p14="http://schemas.microsoft.com/office/powerpoint/2010/main" val="3800279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45" y="973165"/>
            <a:ext cx="9412605" cy="70594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3320E839-A3B5-4268-AD65-78961C1173AE}"/>
              </a:ext>
            </a:extLst>
          </p:cNvPr>
          <p:cNvGraphicFramePr>
            <a:graphicFrameLocks noGrp="1"/>
          </p:cNvGraphicFramePr>
          <p:nvPr>
            <p:extLst>
              <p:ext uri="{D42A27DB-BD31-4B8C-83A1-F6EECF244321}">
                <p14:modId xmlns:p14="http://schemas.microsoft.com/office/powerpoint/2010/main" val="4288374360"/>
              </p:ext>
            </p:extLst>
          </p:nvPr>
        </p:nvGraphicFramePr>
        <p:xfrm>
          <a:off x="1040566" y="1084522"/>
          <a:ext cx="7754303" cy="5772136"/>
        </p:xfrm>
        <a:graphic>
          <a:graphicData uri="http://schemas.openxmlformats.org/drawingml/2006/table">
            <a:tbl>
              <a:tblPr firstRow="1" bandRow="1">
                <a:tableStyleId>{5C22544A-7EE6-4342-B048-85BDC9FD1C3A}</a:tableStyleId>
              </a:tblPr>
              <a:tblGrid>
                <a:gridCol w="7754303">
                  <a:extLst>
                    <a:ext uri="{9D8B030D-6E8A-4147-A177-3AD203B41FA5}">
                      <a16:colId xmlns:a16="http://schemas.microsoft.com/office/drawing/2014/main" val="1557517349"/>
                    </a:ext>
                  </a:extLst>
                </a:gridCol>
              </a:tblGrid>
              <a:tr h="803896">
                <a:tc>
                  <a:txBody>
                    <a:bodyPr/>
                    <a:lstStyle/>
                    <a:p>
                      <a:r>
                        <a:rPr lang="en-US" sz="2000" dirty="0"/>
                        <a:t>Grateful times in 2020</a:t>
                      </a:r>
                    </a:p>
                    <a:p>
                      <a:pPr lvl="1"/>
                      <a:r>
                        <a:rPr lang="en-US" sz="2000" dirty="0"/>
                        <a:t>Ch4 – Early Death on the Frontier</a:t>
                      </a:r>
                    </a:p>
                  </a:txBody>
                  <a:tcPr/>
                </a:tc>
                <a:extLst>
                  <a:ext uri="{0D108BD9-81ED-4DB2-BD59-A6C34878D82A}">
                    <a16:rowId xmlns:a16="http://schemas.microsoft.com/office/drawing/2014/main" val="3366970542"/>
                  </a:ext>
                </a:extLst>
              </a:tr>
              <a:tr h="3869114">
                <a:tc>
                  <a:txBody>
                    <a:bodyPr/>
                    <a:lstStyle/>
                    <a:p>
                      <a:r>
                        <a:rPr lang="en-US" sz="2000" dirty="0"/>
                        <a:t>Whenever one considers the past, he is struck by the helplessness of  man in the face of early death brought on by illness and disease…</a:t>
                      </a:r>
                    </a:p>
                    <a:p>
                      <a:endParaRPr lang="en-US" sz="2000" dirty="0"/>
                    </a:p>
                    <a:p>
                      <a:r>
                        <a:rPr lang="en-US" sz="2000" dirty="0"/>
                        <a:t>In the 18</a:t>
                      </a:r>
                      <a:r>
                        <a:rPr lang="en-US" sz="2000" baseline="30000" dirty="0"/>
                        <a:t>th</a:t>
                      </a:r>
                      <a:r>
                        <a:rPr lang="en-US" sz="2000" dirty="0"/>
                        <a:t> and 19</a:t>
                      </a:r>
                      <a:r>
                        <a:rPr lang="en-US" sz="2000" baseline="30000" dirty="0"/>
                        <a:t>th</a:t>
                      </a:r>
                      <a:r>
                        <a:rPr lang="en-US" sz="2000" dirty="0"/>
                        <a:t> centuries in America, couples still produced large numbers of children with the hope of the survival of at least a few of them.</a:t>
                      </a:r>
                    </a:p>
                    <a:p>
                      <a:endParaRPr lang="en-US" sz="2000" dirty="0"/>
                    </a:p>
                    <a:p>
                      <a:r>
                        <a:rPr lang="en-US" sz="2000" dirty="0"/>
                        <a:t>Upon inspection, the old cemeteries will yield a number  of small stones for infants and young children , often from the same family. Sometimes there was a label for the fatal illness (typhoid, diphtheria) :at other times it was called, simply, “a fever .” In a list of causes of deaths in Floyd county for 1853, one young couple was shown to have lost 6 children to scarlet fever in the span of about a week and a half , one of them only a few days old. Scarlet fever a type of streptococcus infection which often used to kill it’s young victims but today responds quickly to penicillin.</a:t>
                      </a:r>
                    </a:p>
                  </a:txBody>
                  <a:tcPr/>
                </a:tc>
                <a:extLst>
                  <a:ext uri="{0D108BD9-81ED-4DB2-BD59-A6C34878D82A}">
                    <a16:rowId xmlns:a16="http://schemas.microsoft.com/office/drawing/2014/main" val="3173006267"/>
                  </a:ext>
                </a:extLst>
              </a:tr>
            </a:tbl>
          </a:graphicData>
        </a:graphic>
      </p:graphicFrame>
      <p:sp>
        <p:nvSpPr>
          <p:cNvPr id="3" name="TextBox 2">
            <a:extLst>
              <a:ext uri="{FF2B5EF4-FFF2-40B4-BE49-F238E27FC236}">
                <a16:creationId xmlns:a16="http://schemas.microsoft.com/office/drawing/2014/main" id="{BFA2FCB8-5A0E-4222-A396-E1851A1A85DF}"/>
              </a:ext>
            </a:extLst>
          </p:cNvPr>
          <p:cNvSpPr txBox="1"/>
          <p:nvPr/>
        </p:nvSpPr>
        <p:spPr>
          <a:xfrm>
            <a:off x="244543" y="300825"/>
            <a:ext cx="6570921" cy="584775"/>
          </a:xfrm>
          <a:prstGeom prst="rect">
            <a:avLst/>
          </a:prstGeom>
          <a:noFill/>
        </p:spPr>
        <p:txBody>
          <a:bodyPr wrap="square" rtlCol="0">
            <a:spAutoFit/>
          </a:bodyPr>
          <a:lstStyle/>
          <a:p>
            <a:r>
              <a:rPr lang="en-US" sz="3200" b="1" dirty="0"/>
              <a:t>Common themes, then, &amp; now</a:t>
            </a:r>
            <a:r>
              <a:rPr lang="en-US" dirty="0"/>
              <a:t>.</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900278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3" y="-100727"/>
            <a:ext cx="9412605" cy="70594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2130F1-CC4C-4983-861F-87AA4947CBBB}"/>
              </a:ext>
            </a:extLst>
          </p:cNvPr>
          <p:cNvSpPr txBox="1"/>
          <p:nvPr/>
        </p:nvSpPr>
        <p:spPr>
          <a:xfrm>
            <a:off x="1275780" y="6251028"/>
            <a:ext cx="6734802" cy="681693"/>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AB609A22-D8AE-40F8-A6E5-BD9455BB85A8}"/>
              </a:ext>
            </a:extLst>
          </p:cNvPr>
          <p:cNvPicPr>
            <a:picLocks noChangeAspect="1"/>
          </p:cNvPicPr>
          <p:nvPr/>
        </p:nvPicPr>
        <p:blipFill>
          <a:blip r:embed="rId3"/>
          <a:stretch>
            <a:fillRect/>
          </a:stretch>
        </p:blipFill>
        <p:spPr>
          <a:xfrm>
            <a:off x="3075916" y="1927415"/>
            <a:ext cx="3365690" cy="3814856"/>
          </a:xfrm>
          <a:prstGeom prst="rect">
            <a:avLst/>
          </a:prstGeom>
        </p:spPr>
      </p:pic>
      <p:sp>
        <p:nvSpPr>
          <p:cNvPr id="7" name="TextBox 6">
            <a:extLst>
              <a:ext uri="{FF2B5EF4-FFF2-40B4-BE49-F238E27FC236}">
                <a16:creationId xmlns:a16="http://schemas.microsoft.com/office/drawing/2014/main" id="{9DF7560B-1569-4320-9A63-7F088EE69CA3}"/>
              </a:ext>
            </a:extLst>
          </p:cNvPr>
          <p:cNvSpPr txBox="1"/>
          <p:nvPr/>
        </p:nvSpPr>
        <p:spPr>
          <a:xfrm rot="20192705">
            <a:off x="1720419" y="452876"/>
            <a:ext cx="1899980" cy="1477328"/>
          </a:xfrm>
          <a:prstGeom prst="rect">
            <a:avLst/>
          </a:prstGeom>
          <a:noFill/>
        </p:spPr>
        <p:txBody>
          <a:bodyPr wrap="square" rtlCol="0">
            <a:spAutoFit/>
          </a:bodyPr>
          <a:lstStyle/>
          <a:p>
            <a:r>
              <a:rPr lang="en-US" dirty="0"/>
              <a:t>Geni.com</a:t>
            </a:r>
          </a:p>
          <a:p>
            <a:endParaRPr lang="en-US" sz="1800" kern="1200" dirty="0">
              <a:solidFill>
                <a:schemeClr val="tx1"/>
              </a:solidFill>
              <a:latin typeface="+mn-lt"/>
              <a:ea typeface="+mn-ea"/>
              <a:cs typeface="+mn-cs"/>
            </a:endParaRPr>
          </a:p>
          <a:p>
            <a:r>
              <a:rPr lang="en-US" dirty="0"/>
              <a:t>From Christopher’s page in geni.com</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63255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3" y="-100727"/>
            <a:ext cx="9412605" cy="70594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13F278-CE81-43DC-855B-E64AC20DF6DD}"/>
              </a:ext>
            </a:extLst>
          </p:cNvPr>
          <p:cNvPicPr>
            <a:picLocks noChangeAspect="1"/>
          </p:cNvPicPr>
          <p:nvPr/>
        </p:nvPicPr>
        <p:blipFill>
          <a:blip r:embed="rId3"/>
          <a:stretch>
            <a:fillRect/>
          </a:stretch>
        </p:blipFill>
        <p:spPr>
          <a:xfrm>
            <a:off x="732234" y="-60230"/>
            <a:ext cx="7679531" cy="6858000"/>
          </a:xfrm>
          <a:prstGeom prst="rect">
            <a:avLst/>
          </a:prstGeom>
        </p:spPr>
      </p:pic>
      <p:sp>
        <p:nvSpPr>
          <p:cNvPr id="3" name="TextBox 2">
            <a:extLst>
              <a:ext uri="{FF2B5EF4-FFF2-40B4-BE49-F238E27FC236}">
                <a16:creationId xmlns:a16="http://schemas.microsoft.com/office/drawing/2014/main" id="{F92130F1-CC4C-4983-861F-87AA4947CBBB}"/>
              </a:ext>
            </a:extLst>
          </p:cNvPr>
          <p:cNvSpPr txBox="1"/>
          <p:nvPr/>
        </p:nvSpPr>
        <p:spPr>
          <a:xfrm>
            <a:off x="1275780" y="6251028"/>
            <a:ext cx="6734802" cy="68169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065171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3" y="-100727"/>
            <a:ext cx="9412605" cy="70594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FDC1F4-62E9-45FE-A476-1F890971ECA9}"/>
              </a:ext>
            </a:extLst>
          </p:cNvPr>
          <p:cNvPicPr>
            <a:picLocks noChangeAspect="1"/>
          </p:cNvPicPr>
          <p:nvPr/>
        </p:nvPicPr>
        <p:blipFill>
          <a:blip r:embed="rId3"/>
          <a:stretch>
            <a:fillRect/>
          </a:stretch>
        </p:blipFill>
        <p:spPr>
          <a:xfrm>
            <a:off x="459938" y="339319"/>
            <a:ext cx="2310639" cy="6340570"/>
          </a:xfrm>
          <a:prstGeom prst="rect">
            <a:avLst/>
          </a:prstGeom>
        </p:spPr>
      </p:pic>
      <p:sp>
        <p:nvSpPr>
          <p:cNvPr id="3" name="Rectangle 2">
            <a:extLst>
              <a:ext uri="{FF2B5EF4-FFF2-40B4-BE49-F238E27FC236}">
                <a16:creationId xmlns:a16="http://schemas.microsoft.com/office/drawing/2014/main" id="{524D6CA7-5AC5-4CBD-B848-BA7AC9D31886}"/>
              </a:ext>
            </a:extLst>
          </p:cNvPr>
          <p:cNvSpPr/>
          <p:nvPr/>
        </p:nvSpPr>
        <p:spPr>
          <a:xfrm>
            <a:off x="2901988" y="506273"/>
            <a:ext cx="6324144" cy="6309420"/>
          </a:xfrm>
          <a:prstGeom prst="rect">
            <a:avLst/>
          </a:prstGeom>
        </p:spPr>
        <p:txBody>
          <a:bodyPr wrap="square">
            <a:spAutoFit/>
          </a:bodyPr>
          <a:lstStyle/>
          <a:p>
            <a:pPr algn="ctr"/>
            <a:r>
              <a:rPr lang="en-US" b="1" u="sng" dirty="0"/>
              <a:t>Father - Christopher Schlosser,  </a:t>
            </a:r>
          </a:p>
          <a:p>
            <a:pPr algn="ctr"/>
            <a:endParaRPr lang="en-US" dirty="0"/>
          </a:p>
          <a:p>
            <a:pPr algn="ctr"/>
            <a:r>
              <a:rPr lang="en-US" dirty="0"/>
              <a:t>b. 15 Oct 1757 , Lancaster, </a:t>
            </a:r>
            <a:r>
              <a:rPr lang="en-US" dirty="0" err="1"/>
              <a:t>Pennsylvania,USA</a:t>
            </a:r>
            <a:r>
              <a:rPr lang="en-US" dirty="0"/>
              <a:t> ,   </a:t>
            </a:r>
          </a:p>
          <a:p>
            <a:pPr algn="ctr"/>
            <a:r>
              <a:rPr lang="en-US" dirty="0"/>
              <a:t>d. 11 Dec 1845, </a:t>
            </a:r>
            <a:r>
              <a:rPr lang="en-US" dirty="0" err="1"/>
              <a:t>Floyd,Virginia</a:t>
            </a:r>
            <a:r>
              <a:rPr lang="en-US" dirty="0"/>
              <a:t>,  USA   (Age 88 years) </a:t>
            </a:r>
          </a:p>
          <a:p>
            <a:pPr algn="ctr"/>
            <a:endParaRPr lang="en-US" dirty="0"/>
          </a:p>
          <a:p>
            <a:pPr algn="ctr"/>
            <a:r>
              <a:rPr lang="en-US" b="1" u="sng" dirty="0"/>
              <a:t>Mother - Eva Jane Hancock,   </a:t>
            </a:r>
          </a:p>
          <a:p>
            <a:pPr algn="ctr"/>
            <a:endParaRPr lang="en-US" dirty="0"/>
          </a:p>
          <a:p>
            <a:pPr algn="ctr"/>
            <a:r>
              <a:rPr lang="en-US" dirty="0"/>
              <a:t>b. </a:t>
            </a:r>
            <a:r>
              <a:rPr lang="en-US" dirty="0" err="1"/>
              <a:t>Abt</a:t>
            </a:r>
            <a:r>
              <a:rPr lang="en-US" dirty="0"/>
              <a:t> 1760, Lancaster Co, Or, , Lebanon, Pennsylvania, USA ,   </a:t>
            </a:r>
          </a:p>
          <a:p>
            <a:pPr algn="ctr"/>
            <a:r>
              <a:rPr lang="en-US" dirty="0"/>
              <a:t>d. </a:t>
            </a:r>
            <a:r>
              <a:rPr lang="en-US" dirty="0" err="1"/>
              <a:t>Abt</a:t>
            </a:r>
            <a:r>
              <a:rPr lang="en-US" dirty="0"/>
              <a:t> 1838, , Floyd, Virginia, USA   (Age ~ 78 years)</a:t>
            </a:r>
          </a:p>
          <a:p>
            <a:endParaRPr lang="en-US" dirty="0"/>
          </a:p>
          <a:p>
            <a:endParaRPr lang="en-US" dirty="0"/>
          </a:p>
          <a:p>
            <a:endParaRPr lang="en-US" dirty="0"/>
          </a:p>
          <a:p>
            <a:pPr algn="ctr"/>
            <a:r>
              <a:rPr lang="en-US" sz="3200" b="1" dirty="0"/>
              <a:t>Parents of twelve</a:t>
            </a:r>
          </a:p>
          <a:p>
            <a:endParaRPr lang="en-US" dirty="0"/>
          </a:p>
          <a:p>
            <a:pPr algn="ctr"/>
            <a:r>
              <a:rPr lang="en-US" sz="6000" b="1" dirty="0"/>
              <a:t>Grandparents </a:t>
            </a:r>
          </a:p>
          <a:p>
            <a:pPr algn="ctr"/>
            <a:r>
              <a:rPr lang="en-US" sz="6000" b="1" dirty="0"/>
              <a:t>of ~88</a:t>
            </a:r>
          </a:p>
          <a:p>
            <a:endParaRPr lang="en-US" dirty="0"/>
          </a:p>
        </p:txBody>
      </p:sp>
    </p:spTree>
    <p:extLst>
      <p:ext uri="{BB962C8B-B14F-4D97-AF65-F5344CB8AC3E}">
        <p14:creationId xmlns:p14="http://schemas.microsoft.com/office/powerpoint/2010/main" val="2613768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7" y="-100728"/>
            <a:ext cx="9782522" cy="70594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24D6CA7-5AC5-4CBD-B848-BA7AC9D31886}"/>
              </a:ext>
            </a:extLst>
          </p:cNvPr>
          <p:cNvSpPr/>
          <p:nvPr/>
        </p:nvSpPr>
        <p:spPr>
          <a:xfrm>
            <a:off x="2901989" y="1371600"/>
            <a:ext cx="6122908" cy="2031325"/>
          </a:xfrm>
          <a:prstGeom prst="rect">
            <a:avLst/>
          </a:prstGeom>
        </p:spPr>
        <p:txBody>
          <a:bodyPr wrap="square">
            <a:spAutoFit/>
          </a:bodyPr>
          <a:lstStyle/>
          <a:p>
            <a:pPr algn="ctr"/>
            <a:r>
              <a:rPr lang="en-US" b="1" u="sng" dirty="0"/>
              <a:t>Father - Christopher Schlosser </a:t>
            </a:r>
          </a:p>
          <a:p>
            <a:pPr algn="ctr"/>
            <a:r>
              <a:rPr lang="en-US" b="1" u="sng" dirty="0"/>
              <a:t>Mother - Eva Jane Hancock</a:t>
            </a:r>
          </a:p>
          <a:p>
            <a:pPr algn="ctr"/>
            <a:endParaRPr lang="en-US" dirty="0"/>
          </a:p>
          <a:p>
            <a:endParaRPr lang="en-US" dirty="0"/>
          </a:p>
          <a:p>
            <a:endParaRPr lang="en-US" dirty="0"/>
          </a:p>
          <a:p>
            <a:endParaRPr lang="en-US" dirty="0"/>
          </a:p>
          <a:p>
            <a:pPr algn="ctr"/>
            <a:endParaRPr lang="en-US" dirty="0"/>
          </a:p>
        </p:txBody>
      </p:sp>
      <p:pic>
        <p:nvPicPr>
          <p:cNvPr id="2" name="Picture 1">
            <a:extLst>
              <a:ext uri="{FF2B5EF4-FFF2-40B4-BE49-F238E27FC236}">
                <a16:creationId xmlns:a16="http://schemas.microsoft.com/office/drawing/2014/main" id="{4B4BA75F-512B-4471-9B63-1D075B4CBFE9}"/>
              </a:ext>
            </a:extLst>
          </p:cNvPr>
          <p:cNvPicPr>
            <a:picLocks noChangeAspect="1"/>
          </p:cNvPicPr>
          <p:nvPr/>
        </p:nvPicPr>
        <p:blipFill>
          <a:blip r:embed="rId3"/>
          <a:stretch>
            <a:fillRect/>
          </a:stretch>
        </p:blipFill>
        <p:spPr>
          <a:xfrm>
            <a:off x="402267" y="2386655"/>
            <a:ext cx="8086060" cy="2084689"/>
          </a:xfrm>
          <a:prstGeom prst="rect">
            <a:avLst/>
          </a:prstGeom>
        </p:spPr>
      </p:pic>
      <p:sp>
        <p:nvSpPr>
          <p:cNvPr id="5" name="Arrow: Down 4">
            <a:extLst>
              <a:ext uri="{FF2B5EF4-FFF2-40B4-BE49-F238E27FC236}">
                <a16:creationId xmlns:a16="http://schemas.microsoft.com/office/drawing/2014/main" id="{781A8D82-EF2C-4920-8043-DA20FAD07BF4}"/>
              </a:ext>
            </a:extLst>
          </p:cNvPr>
          <p:cNvSpPr/>
          <p:nvPr/>
        </p:nvSpPr>
        <p:spPr>
          <a:xfrm rot="851401">
            <a:off x="4757050" y="1971634"/>
            <a:ext cx="365760" cy="1968995"/>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5404AC01-FA6F-4C4B-993F-813707197BB7}"/>
              </a:ext>
            </a:extLst>
          </p:cNvPr>
          <p:cNvGraphicFramePr>
            <a:graphicFrameLocks noGrp="1"/>
          </p:cNvGraphicFramePr>
          <p:nvPr>
            <p:extLst>
              <p:ext uri="{D42A27DB-BD31-4B8C-83A1-F6EECF244321}">
                <p14:modId xmlns:p14="http://schemas.microsoft.com/office/powerpoint/2010/main" val="305528358"/>
              </p:ext>
            </p:extLst>
          </p:nvPr>
        </p:nvGraphicFramePr>
        <p:xfrm>
          <a:off x="2833585" y="5135544"/>
          <a:ext cx="1307805" cy="600075"/>
        </p:xfrm>
        <a:graphic>
          <a:graphicData uri="http://schemas.openxmlformats.org/drawingml/2006/table">
            <a:tbl>
              <a:tblPr>
                <a:tableStyleId>{5C22544A-7EE6-4342-B048-85BDC9FD1C3A}</a:tableStyleId>
              </a:tblPr>
              <a:tblGrid>
                <a:gridCol w="1307805">
                  <a:extLst>
                    <a:ext uri="{9D8B030D-6E8A-4147-A177-3AD203B41FA5}">
                      <a16:colId xmlns:a16="http://schemas.microsoft.com/office/drawing/2014/main" val="1053146588"/>
                    </a:ext>
                  </a:extLst>
                </a:gridCol>
              </a:tblGrid>
              <a:tr h="200025">
                <a:tc>
                  <a:txBody>
                    <a:bodyPr/>
                    <a:lstStyle/>
                    <a:p>
                      <a:pPr algn="l" fontAlgn="b"/>
                      <a:r>
                        <a:rPr lang="en-US" sz="1100" u="none" strike="noStrike" dirty="0">
                          <a:effectLst/>
                        </a:rPr>
                        <a:t>DAVID</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101729966"/>
                  </a:ext>
                </a:extLst>
              </a:tr>
              <a:tr h="200025">
                <a:tc>
                  <a:txBody>
                    <a:bodyPr/>
                    <a:lstStyle/>
                    <a:p>
                      <a:pPr algn="l" fontAlgn="b"/>
                      <a:r>
                        <a:rPr lang="en-US" sz="1100" u="none" strike="noStrike" dirty="0">
                          <a:effectLst/>
                        </a:rPr>
                        <a:t>SOLOMON SR</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340398772"/>
                  </a:ext>
                </a:extLst>
              </a:tr>
              <a:tr h="200025">
                <a:tc>
                  <a:txBody>
                    <a:bodyPr/>
                    <a:lstStyle/>
                    <a:p>
                      <a:pPr algn="l" fontAlgn="b"/>
                      <a:r>
                        <a:rPr lang="en-US" sz="1100" u="none" strike="noStrike" dirty="0">
                          <a:effectLst/>
                        </a:rPr>
                        <a:t>JACOB</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094399288"/>
                  </a:ext>
                </a:extLst>
              </a:tr>
            </a:tbl>
          </a:graphicData>
        </a:graphic>
      </p:graphicFrame>
      <p:sp>
        <p:nvSpPr>
          <p:cNvPr id="9" name="Oval 8">
            <a:extLst>
              <a:ext uri="{FF2B5EF4-FFF2-40B4-BE49-F238E27FC236}">
                <a16:creationId xmlns:a16="http://schemas.microsoft.com/office/drawing/2014/main" id="{575EE932-34DE-45EA-AEAA-AA9364CFE669}"/>
              </a:ext>
            </a:extLst>
          </p:cNvPr>
          <p:cNvSpPr/>
          <p:nvPr/>
        </p:nvSpPr>
        <p:spPr>
          <a:xfrm>
            <a:off x="4155558" y="5867413"/>
            <a:ext cx="1307805" cy="596656"/>
          </a:xfrm>
          <a:prstGeom prst="ellipse">
            <a:avLst/>
          </a:prstGeom>
          <a:solidFill>
            <a:srgbClr val="FF928B"/>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Janet Slusher Keith</a:t>
            </a:r>
          </a:p>
        </p:txBody>
      </p:sp>
      <p:sp>
        <p:nvSpPr>
          <p:cNvPr id="10" name="Oval 9">
            <a:extLst>
              <a:ext uri="{FF2B5EF4-FFF2-40B4-BE49-F238E27FC236}">
                <a16:creationId xmlns:a16="http://schemas.microsoft.com/office/drawing/2014/main" id="{68D4C6AC-E37E-45AF-957B-5F010EA74AC0}"/>
              </a:ext>
            </a:extLst>
          </p:cNvPr>
          <p:cNvSpPr/>
          <p:nvPr/>
        </p:nvSpPr>
        <p:spPr>
          <a:xfrm>
            <a:off x="848609" y="4742659"/>
            <a:ext cx="1591943" cy="926279"/>
          </a:xfrm>
          <a:prstGeom prst="ellipse">
            <a:avLst/>
          </a:prstGeom>
          <a:solidFill>
            <a:srgbClr val="FF928B"/>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Anne Robertson  </a:t>
            </a:r>
          </a:p>
        </p:txBody>
      </p:sp>
      <p:sp>
        <p:nvSpPr>
          <p:cNvPr id="11" name="Oval 10">
            <a:extLst>
              <a:ext uri="{FF2B5EF4-FFF2-40B4-BE49-F238E27FC236}">
                <a16:creationId xmlns:a16="http://schemas.microsoft.com/office/drawing/2014/main" id="{9AC96123-E22E-46EC-AB5A-F3F023F5A096}"/>
              </a:ext>
            </a:extLst>
          </p:cNvPr>
          <p:cNvSpPr/>
          <p:nvPr/>
        </p:nvSpPr>
        <p:spPr>
          <a:xfrm>
            <a:off x="5968416" y="5315932"/>
            <a:ext cx="2244559" cy="549225"/>
          </a:xfrm>
          <a:prstGeom prst="ellipse">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Jeff Silverman</a:t>
            </a:r>
          </a:p>
        </p:txBody>
      </p:sp>
      <p:cxnSp>
        <p:nvCxnSpPr>
          <p:cNvPr id="8" name="Straight Arrow Connector 7">
            <a:extLst>
              <a:ext uri="{FF2B5EF4-FFF2-40B4-BE49-F238E27FC236}">
                <a16:creationId xmlns:a16="http://schemas.microsoft.com/office/drawing/2014/main" id="{32BC7070-145C-42B1-982E-0522FEB9C7DB}"/>
              </a:ext>
            </a:extLst>
          </p:cNvPr>
          <p:cNvCxnSpPr/>
          <p:nvPr/>
        </p:nvCxnSpPr>
        <p:spPr>
          <a:xfrm>
            <a:off x="3657600" y="63795"/>
            <a:ext cx="182880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F240FEE-DD3B-4B99-8446-1114CA538433}"/>
              </a:ext>
            </a:extLst>
          </p:cNvPr>
          <p:cNvCxnSpPr/>
          <p:nvPr/>
        </p:nvCxnSpPr>
        <p:spPr>
          <a:xfrm>
            <a:off x="3657600" y="69111"/>
            <a:ext cx="182880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9AC7A5-6622-4380-A932-22E9DDAACE1F}"/>
              </a:ext>
            </a:extLst>
          </p:cNvPr>
          <p:cNvCxnSpPr>
            <a:cxnSpLocks/>
            <a:stCxn id="6" idx="3"/>
          </p:cNvCxnSpPr>
          <p:nvPr/>
        </p:nvCxnSpPr>
        <p:spPr>
          <a:xfrm>
            <a:off x="4141390" y="5435581"/>
            <a:ext cx="945999" cy="920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Arrow: Left-Right 15">
            <a:extLst>
              <a:ext uri="{FF2B5EF4-FFF2-40B4-BE49-F238E27FC236}">
                <a16:creationId xmlns:a16="http://schemas.microsoft.com/office/drawing/2014/main" id="{3B5363A8-E5D3-4354-8257-07C19C8A9D3A}"/>
              </a:ext>
            </a:extLst>
          </p:cNvPr>
          <p:cNvSpPr/>
          <p:nvPr/>
        </p:nvSpPr>
        <p:spPr>
          <a:xfrm>
            <a:off x="4142661" y="5433456"/>
            <a:ext cx="1896632" cy="45719"/>
          </a:xfrm>
          <a:prstGeom prst="leftRightArrow">
            <a:avLst>
              <a:gd name="adj1" fmla="val 0"/>
              <a:gd name="adj2" fmla="val 1529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Left-Right 17">
            <a:extLst>
              <a:ext uri="{FF2B5EF4-FFF2-40B4-BE49-F238E27FC236}">
                <a16:creationId xmlns:a16="http://schemas.microsoft.com/office/drawing/2014/main" id="{133D76BE-A28B-4BC6-9074-A23BA20B1C36}"/>
              </a:ext>
            </a:extLst>
          </p:cNvPr>
          <p:cNvSpPr/>
          <p:nvPr/>
        </p:nvSpPr>
        <p:spPr>
          <a:xfrm>
            <a:off x="1769820" y="5210514"/>
            <a:ext cx="1058439" cy="79177"/>
          </a:xfrm>
          <a:prstGeom prst="leftRightArrow">
            <a:avLst>
              <a:gd name="adj1" fmla="val 0"/>
              <a:gd name="adj2" fmla="val 23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Left-Right 19">
            <a:extLst>
              <a:ext uri="{FF2B5EF4-FFF2-40B4-BE49-F238E27FC236}">
                <a16:creationId xmlns:a16="http://schemas.microsoft.com/office/drawing/2014/main" id="{A050D238-E69C-421B-827A-2E98B4D725AC}"/>
              </a:ext>
            </a:extLst>
          </p:cNvPr>
          <p:cNvSpPr/>
          <p:nvPr/>
        </p:nvSpPr>
        <p:spPr>
          <a:xfrm rot="8497661">
            <a:off x="1863742" y="5618095"/>
            <a:ext cx="1058439" cy="79177"/>
          </a:xfrm>
          <a:prstGeom prst="leftRightArrow">
            <a:avLst>
              <a:gd name="adj1" fmla="val 0"/>
              <a:gd name="adj2" fmla="val 23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258C9FC-4E7E-4632-BB0F-906E6AECB05B}"/>
              </a:ext>
            </a:extLst>
          </p:cNvPr>
          <p:cNvSpPr/>
          <p:nvPr/>
        </p:nvSpPr>
        <p:spPr>
          <a:xfrm>
            <a:off x="1212617" y="5764634"/>
            <a:ext cx="1360131" cy="808074"/>
          </a:xfrm>
          <a:prstGeom prst="ellipse">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Jeff Slusher</a:t>
            </a:r>
          </a:p>
        </p:txBody>
      </p:sp>
      <p:sp>
        <p:nvSpPr>
          <p:cNvPr id="23" name="Oval 22">
            <a:extLst>
              <a:ext uri="{FF2B5EF4-FFF2-40B4-BE49-F238E27FC236}">
                <a16:creationId xmlns:a16="http://schemas.microsoft.com/office/drawing/2014/main" id="{00DC7983-96EF-447C-9A2A-1AB0DCCA97D5}"/>
              </a:ext>
            </a:extLst>
          </p:cNvPr>
          <p:cNvSpPr/>
          <p:nvPr/>
        </p:nvSpPr>
        <p:spPr>
          <a:xfrm>
            <a:off x="6057022" y="6211197"/>
            <a:ext cx="1007848" cy="808074"/>
          </a:xfrm>
          <a:prstGeom prst="ellipse">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Al Creasy</a:t>
            </a:r>
          </a:p>
        </p:txBody>
      </p:sp>
      <p:sp>
        <p:nvSpPr>
          <p:cNvPr id="24" name="Arrow: Left-Right 23">
            <a:extLst>
              <a:ext uri="{FF2B5EF4-FFF2-40B4-BE49-F238E27FC236}">
                <a16:creationId xmlns:a16="http://schemas.microsoft.com/office/drawing/2014/main" id="{2E36FD93-79E6-454E-B630-6FDDECE99825}"/>
              </a:ext>
            </a:extLst>
          </p:cNvPr>
          <p:cNvSpPr/>
          <p:nvPr/>
        </p:nvSpPr>
        <p:spPr>
          <a:xfrm rot="1838344">
            <a:off x="3256606" y="5921130"/>
            <a:ext cx="1058439" cy="79177"/>
          </a:xfrm>
          <a:prstGeom prst="leftRightArrow">
            <a:avLst>
              <a:gd name="adj1" fmla="val 0"/>
              <a:gd name="adj2" fmla="val 23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Left-Right 24">
            <a:extLst>
              <a:ext uri="{FF2B5EF4-FFF2-40B4-BE49-F238E27FC236}">
                <a16:creationId xmlns:a16="http://schemas.microsoft.com/office/drawing/2014/main" id="{9ACDA55F-4C0B-4372-A500-CAF11502AE05}"/>
              </a:ext>
            </a:extLst>
          </p:cNvPr>
          <p:cNvSpPr/>
          <p:nvPr/>
        </p:nvSpPr>
        <p:spPr>
          <a:xfrm rot="1838344">
            <a:off x="4048859" y="5977147"/>
            <a:ext cx="2167653" cy="101686"/>
          </a:xfrm>
          <a:prstGeom prst="leftRightArrow">
            <a:avLst>
              <a:gd name="adj1" fmla="val 0"/>
              <a:gd name="adj2" fmla="val 2338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164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117" y="-157301"/>
            <a:ext cx="9412605" cy="70594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text on a white background&#10;&#10;Description automatically generated">
            <a:extLst>
              <a:ext uri="{FF2B5EF4-FFF2-40B4-BE49-F238E27FC236}">
                <a16:creationId xmlns:a16="http://schemas.microsoft.com/office/drawing/2014/main" id="{1E05CB75-32A4-42FA-A9F4-EDDE7F044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7" y="1389569"/>
            <a:ext cx="6519087" cy="5293864"/>
          </a:xfrm>
          <a:prstGeom prst="rect">
            <a:avLst/>
          </a:prstGeom>
        </p:spPr>
      </p:pic>
      <p:sp>
        <p:nvSpPr>
          <p:cNvPr id="6" name="TextBox 5">
            <a:extLst>
              <a:ext uri="{FF2B5EF4-FFF2-40B4-BE49-F238E27FC236}">
                <a16:creationId xmlns:a16="http://schemas.microsoft.com/office/drawing/2014/main" id="{799475CD-2D7B-498E-BCE9-249EB4E8575E}"/>
              </a:ext>
            </a:extLst>
          </p:cNvPr>
          <p:cNvSpPr txBox="1"/>
          <p:nvPr/>
        </p:nvSpPr>
        <p:spPr>
          <a:xfrm>
            <a:off x="4460358" y="247203"/>
            <a:ext cx="3859617" cy="1200329"/>
          </a:xfrm>
          <a:prstGeom prst="rect">
            <a:avLst/>
          </a:prstGeom>
          <a:noFill/>
        </p:spPr>
        <p:txBody>
          <a:bodyPr wrap="square" rtlCol="0">
            <a:spAutoFit/>
          </a:bodyPr>
          <a:lstStyle/>
          <a:p>
            <a:r>
              <a:rPr lang="en-US" sz="1800" b="1" kern="1200" dirty="0">
                <a:solidFill>
                  <a:schemeClr val="tx1"/>
                </a:solidFill>
                <a:latin typeface="+mn-lt"/>
                <a:ea typeface="+mn-ea"/>
                <a:cs typeface="+mn-cs"/>
              </a:rPr>
              <a:t>Daughter of Adam H and Rachel  </a:t>
            </a:r>
          </a:p>
          <a:p>
            <a:r>
              <a:rPr lang="en-US" b="1" dirty="0"/>
              <a:t>Son of Francis Leroy and Margaret  </a:t>
            </a:r>
          </a:p>
          <a:p>
            <a:r>
              <a:rPr lang="en-US" sz="1800" b="1" kern="1200" dirty="0">
                <a:solidFill>
                  <a:schemeClr val="tx1"/>
                </a:solidFill>
                <a:latin typeface="+mn-lt"/>
                <a:ea typeface="+mn-ea"/>
                <a:cs typeface="+mn-cs"/>
              </a:rPr>
              <a:t>Son of </a:t>
            </a:r>
            <a:r>
              <a:rPr lang="en-US" b="1" dirty="0"/>
              <a:t>Jeremiah H. and Sarah</a:t>
            </a:r>
          </a:p>
          <a:p>
            <a:r>
              <a:rPr lang="en-US" sz="1800" b="1" kern="1200" dirty="0">
                <a:solidFill>
                  <a:schemeClr val="tx1"/>
                </a:solidFill>
                <a:latin typeface="+mn-lt"/>
                <a:ea typeface="+mn-ea"/>
                <a:cs typeface="+mn-cs"/>
              </a:rPr>
              <a:t>S</a:t>
            </a:r>
            <a:r>
              <a:rPr lang="en-US" b="1" dirty="0"/>
              <a:t>on of Jacob and </a:t>
            </a:r>
            <a:r>
              <a:rPr lang="en-US" b="1" dirty="0" err="1"/>
              <a:t>Telitha</a:t>
            </a:r>
            <a:endParaRPr lang="en-US" sz="1800" b="1" kern="1200" dirty="0">
              <a:solidFill>
                <a:schemeClr val="tx1"/>
              </a:solidFill>
              <a:latin typeface="+mn-lt"/>
              <a:ea typeface="+mn-ea"/>
              <a:cs typeface="+mn-cs"/>
            </a:endParaRPr>
          </a:p>
        </p:txBody>
      </p:sp>
      <p:pic>
        <p:nvPicPr>
          <p:cNvPr id="5" name="Picture 4" descr="A person posing for a photo&#10;&#10;Description automatically generated">
            <a:extLst>
              <a:ext uri="{FF2B5EF4-FFF2-40B4-BE49-F238E27FC236}">
                <a16:creationId xmlns:a16="http://schemas.microsoft.com/office/drawing/2014/main" id="{5132B7D1-7B73-4B24-A452-42DD3DF97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889" y="1785953"/>
            <a:ext cx="762000" cy="933450"/>
          </a:xfrm>
          <a:prstGeom prst="rect">
            <a:avLst/>
          </a:prstGeom>
        </p:spPr>
      </p:pic>
      <p:pic>
        <p:nvPicPr>
          <p:cNvPr id="8" name="Picture 7" descr="A picture containing standing, brown, old, large&#10;&#10;Description automatically generated">
            <a:extLst>
              <a:ext uri="{FF2B5EF4-FFF2-40B4-BE49-F238E27FC236}">
                <a16:creationId xmlns:a16="http://schemas.microsoft.com/office/drawing/2014/main" id="{EE9ECB98-9DC6-4F4D-9268-FF37D5235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3961">
            <a:off x="7856149" y="3010342"/>
            <a:ext cx="761197" cy="837317"/>
          </a:xfrm>
          <a:prstGeom prst="rect">
            <a:avLst/>
          </a:prstGeom>
        </p:spPr>
      </p:pic>
      <p:pic>
        <p:nvPicPr>
          <p:cNvPr id="2050" name="Picture 2" descr="Adam Harter Slusher">
            <a:hlinkClick r:id="rId6" tooltip="Adam Harter Slusher"/>
            <a:extLst>
              <a:ext uri="{FF2B5EF4-FFF2-40B4-BE49-F238E27FC236}">
                <a16:creationId xmlns:a16="http://schemas.microsoft.com/office/drawing/2014/main" id="{4553C2D5-4AB9-41FC-A076-5CAD414997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2678" y="603979"/>
            <a:ext cx="762000"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42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igh Resolution Blue Sky Clipart">
            <a:extLst>
              <a:ext uri="{FF2B5EF4-FFF2-40B4-BE49-F238E27FC236}">
                <a16:creationId xmlns:a16="http://schemas.microsoft.com/office/drawing/2014/main" id="{D4C66F3D-8BB1-400E-93B2-BA767DD4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3" y="-100727"/>
            <a:ext cx="9412605" cy="70594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text on a white background&#10;&#10;Description automatically generated">
            <a:extLst>
              <a:ext uri="{FF2B5EF4-FFF2-40B4-BE49-F238E27FC236}">
                <a16:creationId xmlns:a16="http://schemas.microsoft.com/office/drawing/2014/main" id="{7E50F2B9-C333-47C7-BAA1-C434676D1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201" y="1137010"/>
            <a:ext cx="6904613" cy="5924003"/>
          </a:xfrm>
          <a:prstGeom prst="rect">
            <a:avLst/>
          </a:prstGeom>
        </p:spPr>
      </p:pic>
      <p:pic>
        <p:nvPicPr>
          <p:cNvPr id="5" name="Picture 4">
            <a:extLst>
              <a:ext uri="{FF2B5EF4-FFF2-40B4-BE49-F238E27FC236}">
                <a16:creationId xmlns:a16="http://schemas.microsoft.com/office/drawing/2014/main" id="{D89C8047-AECC-4349-BD08-5884BBE8EF71}"/>
              </a:ext>
            </a:extLst>
          </p:cNvPr>
          <p:cNvPicPr>
            <a:picLocks noChangeAspect="1"/>
          </p:cNvPicPr>
          <p:nvPr/>
        </p:nvPicPr>
        <p:blipFill>
          <a:blip r:embed="rId4"/>
          <a:stretch>
            <a:fillRect/>
          </a:stretch>
        </p:blipFill>
        <p:spPr>
          <a:xfrm>
            <a:off x="3309155" y="1559"/>
            <a:ext cx="3176706" cy="1348776"/>
          </a:xfrm>
          <a:prstGeom prst="rect">
            <a:avLst/>
          </a:prstGeom>
        </p:spPr>
      </p:pic>
      <p:sp>
        <p:nvSpPr>
          <p:cNvPr id="6" name="TextBox 5">
            <a:extLst>
              <a:ext uri="{FF2B5EF4-FFF2-40B4-BE49-F238E27FC236}">
                <a16:creationId xmlns:a16="http://schemas.microsoft.com/office/drawing/2014/main" id="{79C4BF50-36BE-4AEF-8F3E-14904687D7FE}"/>
              </a:ext>
            </a:extLst>
          </p:cNvPr>
          <p:cNvSpPr txBox="1"/>
          <p:nvPr/>
        </p:nvSpPr>
        <p:spPr>
          <a:xfrm>
            <a:off x="5746904" y="247203"/>
            <a:ext cx="2573071" cy="369332"/>
          </a:xfrm>
          <a:prstGeom prst="rect">
            <a:avLst/>
          </a:prstGeom>
          <a:noFill/>
        </p:spPr>
        <p:txBody>
          <a:bodyPr wrap="square" rtlCol="0">
            <a:spAutoFit/>
          </a:bodyPr>
          <a:lstStyle/>
          <a:p>
            <a:r>
              <a:rPr lang="en-US" sz="1800" kern="1200" dirty="0">
                <a:solidFill>
                  <a:schemeClr val="tx1"/>
                </a:solidFill>
                <a:latin typeface="+mn-lt"/>
                <a:ea typeface="+mn-ea"/>
                <a:cs typeface="+mn-cs"/>
              </a:rPr>
              <a:t>Daughter of Peter</a:t>
            </a:r>
          </a:p>
        </p:txBody>
      </p:sp>
    </p:spTree>
    <p:extLst>
      <p:ext uri="{BB962C8B-B14F-4D97-AF65-F5344CB8AC3E}">
        <p14:creationId xmlns:p14="http://schemas.microsoft.com/office/powerpoint/2010/main" val="503073913"/>
      </p:ext>
    </p:extLst>
  </p:cSld>
  <p:clrMapOvr>
    <a:masterClrMapping/>
  </p:clrMapOvr>
</p:sld>
</file>

<file path=ppt/theme/theme1.xml><?xml version="1.0" encoding="utf-8"?>
<a:theme xmlns:a="http://schemas.openxmlformats.org/drawingml/2006/main" name="Office Theme">
  <a:themeElements>
    <a:clrScheme name="Custom 31">
      <a:dk1>
        <a:sysClr val="windowText" lastClr="000000"/>
      </a:dk1>
      <a:lt1>
        <a:sysClr val="window" lastClr="FFFFFF"/>
      </a:lt1>
      <a:dk2>
        <a:srgbClr val="009BEE"/>
      </a:dk2>
      <a:lt2>
        <a:srgbClr val="00A99D"/>
      </a:lt2>
      <a:accent1>
        <a:srgbClr val="22B573"/>
      </a:accent1>
      <a:accent2>
        <a:srgbClr val="8CC63F"/>
      </a:accent2>
      <a:accent3>
        <a:srgbClr val="FF4100"/>
      </a:accent3>
      <a:accent4>
        <a:srgbClr val="FF8300"/>
      </a:accent4>
      <a:accent5>
        <a:srgbClr val="FBB000"/>
      </a:accent5>
      <a:accent6>
        <a:srgbClr val="FFD300"/>
      </a:accent6>
      <a:hlink>
        <a:srgbClr val="7F7F7F"/>
      </a:hlink>
      <a:folHlink>
        <a:srgbClr val="7F7F7F"/>
      </a:folHlink>
    </a:clrScheme>
    <a:fontScheme name="Custom 26">
      <a:majorFont>
        <a:latin typeface="Book Antiqua"/>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mily Tree_MO - v6" id="{69D244D5-8F1F-4A8E-AACB-38ACA328ED7C}" vid="{58445DDA-748B-41F3-9822-AD7FAC83CC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EF30F-0859-4CF6-A059-AAA5A55BA675}">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E1DBCE2F-3B1E-4604-9445-6A36746A0A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7DE9FA-AD4E-4671-B974-D188CBBBE0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1185</Words>
  <Application>Microsoft Office PowerPoint</Application>
  <PresentationFormat>Letter Paper (8.5x11 in)</PresentationFormat>
  <Paragraphs>164</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Book Antiqua</vt:lpstr>
      <vt:lpstr>Calibri</vt:lpstr>
      <vt:lpstr>Franklin Gothic Book</vt:lpstr>
      <vt:lpstr>Office Theme</vt:lpstr>
      <vt:lpstr>SLUSHER FAMILY ORGANIZATION 1970 – 2020 – 25TH REUNION</vt:lpstr>
      <vt:lpstr>A moment of silence to reflect on our common “Slusher” bonds, our roots, ancestors, descendants, children, pets and simply,  our gratefulness in these times keeps us together in spirit.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 of Resources</vt:lpstr>
      <vt:lpstr>Our Family Tree Example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2020-07-19T13:35:21Z</dcterms:created>
  <dcterms:modified xsi:type="dcterms:W3CDTF">2020-07-19T15:25:26Z</dcterms:modified>
</cp:coreProperties>
</file>